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46" r:id="rId2"/>
    <p:sldId id="532" r:id="rId3"/>
    <p:sldId id="547" r:id="rId4"/>
    <p:sldId id="548" r:id="rId5"/>
    <p:sldId id="553" r:id="rId6"/>
    <p:sldId id="549" r:id="rId7"/>
    <p:sldId id="555" r:id="rId8"/>
    <p:sldId id="554" r:id="rId9"/>
    <p:sldId id="557" r:id="rId10"/>
    <p:sldId id="556" r:id="rId11"/>
    <p:sldId id="550" r:id="rId12"/>
    <p:sldId id="558" r:id="rId13"/>
    <p:sldId id="561" r:id="rId14"/>
    <p:sldId id="562" r:id="rId15"/>
    <p:sldId id="563" r:id="rId16"/>
    <p:sldId id="564" r:id="rId17"/>
    <p:sldId id="531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00"/>
    <a:srgbClr val="03AD00"/>
    <a:srgbClr val="38AA00"/>
    <a:srgbClr val="4D4D4C"/>
    <a:srgbClr val="343433"/>
    <a:srgbClr val="FF6C00"/>
    <a:srgbClr val="766363"/>
    <a:srgbClr val="FFF5EA"/>
    <a:srgbClr val="00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0"/>
    <p:restoredTop sz="97242"/>
  </p:normalViewPr>
  <p:slideViewPr>
    <p:cSldViewPr snapToGrid="0">
      <p:cViewPr varScale="1">
        <p:scale>
          <a:sx n="71" d="100"/>
          <a:sy n="71" d="100"/>
        </p:scale>
        <p:origin x="1044" y="78"/>
      </p:cViewPr>
      <p:guideLst>
        <p:guide orient="horz" pos="595"/>
        <p:guide pos="3840"/>
        <p:guide orient="horz"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3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Imagen del logo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Eslogan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0E3884-95D6-4511-B73A-624E8917D9FF}" type="doc">
      <dgm:prSet loTypeId="urn:microsoft.com/office/officeart/2008/layout/VerticalCurved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3B8B64F5-A490-4EFC-B0FE-CBB4C911F3EA}">
      <dgm:prSet phldrT="[Texto]"/>
      <dgm:spPr/>
      <dgm:t>
        <a:bodyPr/>
        <a:lstStyle/>
        <a:p>
          <a:r>
            <a:rPr lang="es-CO" dirty="0"/>
            <a:t>Requisitos del sistema</a:t>
          </a:r>
        </a:p>
      </dgm:t>
    </dgm:pt>
    <dgm:pt modelId="{43CD8507-506B-4F67-BFFF-402C65E6100E}" type="parTrans" cxnId="{12296ED5-6C67-41CC-BAB6-0E17570CC53F}">
      <dgm:prSet/>
      <dgm:spPr/>
      <dgm:t>
        <a:bodyPr/>
        <a:lstStyle/>
        <a:p>
          <a:endParaRPr lang="es-CO"/>
        </a:p>
      </dgm:t>
    </dgm:pt>
    <dgm:pt modelId="{AE887B83-0AA9-45AB-A7ED-EE8A84DCF848}" type="sibTrans" cxnId="{12296ED5-6C67-41CC-BAB6-0E17570CC53F}">
      <dgm:prSet/>
      <dgm:spPr/>
      <dgm:t>
        <a:bodyPr/>
        <a:lstStyle/>
        <a:p>
          <a:endParaRPr lang="es-CO"/>
        </a:p>
      </dgm:t>
    </dgm:pt>
    <dgm:pt modelId="{EFEBA8C4-6884-4C74-AF77-CB41DC034AE5}">
      <dgm:prSet phldrT="[Texto]"/>
      <dgm:spPr/>
      <dgm:t>
        <a:bodyPr/>
        <a:lstStyle/>
        <a:p>
          <a:r>
            <a:rPr lang="es-CO" dirty="0"/>
            <a:t>Requisitos de hardware</a:t>
          </a:r>
        </a:p>
      </dgm:t>
    </dgm:pt>
    <dgm:pt modelId="{89B50714-38FB-461D-A896-23F5C6A2400D}" type="parTrans" cxnId="{2042A505-43CC-43A4-B903-88060BE576A9}">
      <dgm:prSet/>
      <dgm:spPr/>
      <dgm:t>
        <a:bodyPr/>
        <a:lstStyle/>
        <a:p>
          <a:endParaRPr lang="es-CO"/>
        </a:p>
      </dgm:t>
    </dgm:pt>
    <dgm:pt modelId="{11D6EE21-0DD1-4768-9D4F-7D0E6C554E61}" type="sibTrans" cxnId="{2042A505-43CC-43A4-B903-88060BE576A9}">
      <dgm:prSet/>
      <dgm:spPr/>
      <dgm:t>
        <a:bodyPr/>
        <a:lstStyle/>
        <a:p>
          <a:endParaRPr lang="es-CO"/>
        </a:p>
      </dgm:t>
    </dgm:pt>
    <dgm:pt modelId="{38B9A874-E836-42A5-B40F-A6B01E06D928}">
      <dgm:prSet phldrT="[Texto]"/>
      <dgm:spPr/>
      <dgm:t>
        <a:bodyPr/>
        <a:lstStyle/>
        <a:p>
          <a:r>
            <a:rPr lang="es-CO" dirty="0"/>
            <a:t>Requisitos de software</a:t>
          </a:r>
        </a:p>
      </dgm:t>
    </dgm:pt>
    <dgm:pt modelId="{C9738D1D-C42B-483B-A517-03DBCFA9F102}" type="parTrans" cxnId="{2D14437B-D2B8-4354-82BB-611214F59A91}">
      <dgm:prSet/>
      <dgm:spPr/>
      <dgm:t>
        <a:bodyPr/>
        <a:lstStyle/>
        <a:p>
          <a:endParaRPr lang="es-CO"/>
        </a:p>
      </dgm:t>
    </dgm:pt>
    <dgm:pt modelId="{4EF54ABD-0BBB-49BE-8445-3CB764026FF4}" type="sibTrans" cxnId="{2D14437B-D2B8-4354-82BB-611214F59A91}">
      <dgm:prSet/>
      <dgm:spPr/>
      <dgm:t>
        <a:bodyPr/>
        <a:lstStyle/>
        <a:p>
          <a:endParaRPr lang="es-CO"/>
        </a:p>
      </dgm:t>
    </dgm:pt>
    <dgm:pt modelId="{EFCFFB9B-86F6-40DC-9CF5-6E4E76B68266}" type="pres">
      <dgm:prSet presAssocID="{C60E3884-95D6-4511-B73A-624E8917D9FF}" presName="Name0" presStyleCnt="0">
        <dgm:presLayoutVars>
          <dgm:chMax val="7"/>
          <dgm:chPref val="7"/>
          <dgm:dir/>
        </dgm:presLayoutVars>
      </dgm:prSet>
      <dgm:spPr/>
    </dgm:pt>
    <dgm:pt modelId="{0919A446-0401-4480-B2A1-A4F3463869DB}" type="pres">
      <dgm:prSet presAssocID="{C60E3884-95D6-4511-B73A-624E8917D9FF}" presName="Name1" presStyleCnt="0"/>
      <dgm:spPr/>
    </dgm:pt>
    <dgm:pt modelId="{DBFDC114-B380-4760-ACB8-11B65F1066E1}" type="pres">
      <dgm:prSet presAssocID="{C60E3884-95D6-4511-B73A-624E8917D9FF}" presName="cycle" presStyleCnt="0"/>
      <dgm:spPr/>
    </dgm:pt>
    <dgm:pt modelId="{42786571-E014-4D13-97A2-DD413C22DEBD}" type="pres">
      <dgm:prSet presAssocID="{C60E3884-95D6-4511-B73A-624E8917D9FF}" presName="srcNode" presStyleLbl="node1" presStyleIdx="0" presStyleCnt="3"/>
      <dgm:spPr/>
    </dgm:pt>
    <dgm:pt modelId="{87896D63-EA4B-459D-89B6-788E7FD32486}" type="pres">
      <dgm:prSet presAssocID="{C60E3884-95D6-4511-B73A-624E8917D9FF}" presName="conn" presStyleLbl="parChTrans1D2" presStyleIdx="0" presStyleCnt="1"/>
      <dgm:spPr/>
    </dgm:pt>
    <dgm:pt modelId="{800B3C0B-65B0-425B-8F0E-C1BE07A72A32}" type="pres">
      <dgm:prSet presAssocID="{C60E3884-95D6-4511-B73A-624E8917D9FF}" presName="extraNode" presStyleLbl="node1" presStyleIdx="0" presStyleCnt="3"/>
      <dgm:spPr/>
    </dgm:pt>
    <dgm:pt modelId="{22F4BE41-90F6-43F5-8FA1-1BB30595826D}" type="pres">
      <dgm:prSet presAssocID="{C60E3884-95D6-4511-B73A-624E8917D9FF}" presName="dstNode" presStyleLbl="node1" presStyleIdx="0" presStyleCnt="3"/>
      <dgm:spPr/>
    </dgm:pt>
    <dgm:pt modelId="{743FBA07-8448-4665-80ED-B88009D37667}" type="pres">
      <dgm:prSet presAssocID="{3B8B64F5-A490-4EFC-B0FE-CBB4C911F3EA}" presName="text_1" presStyleLbl="node1" presStyleIdx="0" presStyleCnt="3">
        <dgm:presLayoutVars>
          <dgm:bulletEnabled val="1"/>
        </dgm:presLayoutVars>
      </dgm:prSet>
      <dgm:spPr/>
    </dgm:pt>
    <dgm:pt modelId="{A66B5063-2FD2-4CB8-A383-36E55DA8B196}" type="pres">
      <dgm:prSet presAssocID="{3B8B64F5-A490-4EFC-B0FE-CBB4C911F3EA}" presName="accent_1" presStyleCnt="0"/>
      <dgm:spPr/>
    </dgm:pt>
    <dgm:pt modelId="{D6439EC0-1E09-4489-B5FA-22BF885143AF}" type="pres">
      <dgm:prSet presAssocID="{3B8B64F5-A490-4EFC-B0FE-CBB4C911F3EA}" presName="accentRepeatNode" presStyleLbl="solidFgAcc1" presStyleIdx="0" presStyleCnt="3"/>
      <dgm:spPr/>
    </dgm:pt>
    <dgm:pt modelId="{36752E86-F0FF-46AA-AAAF-36BE68A01970}" type="pres">
      <dgm:prSet presAssocID="{EFEBA8C4-6884-4C74-AF77-CB41DC034AE5}" presName="text_2" presStyleLbl="node1" presStyleIdx="1" presStyleCnt="3">
        <dgm:presLayoutVars>
          <dgm:bulletEnabled val="1"/>
        </dgm:presLayoutVars>
      </dgm:prSet>
      <dgm:spPr/>
    </dgm:pt>
    <dgm:pt modelId="{52972651-8F12-4D4D-986D-049A93BAFBDF}" type="pres">
      <dgm:prSet presAssocID="{EFEBA8C4-6884-4C74-AF77-CB41DC034AE5}" presName="accent_2" presStyleCnt="0"/>
      <dgm:spPr/>
    </dgm:pt>
    <dgm:pt modelId="{0746CC18-EEC7-4CCD-B35A-D8657AFEE3B0}" type="pres">
      <dgm:prSet presAssocID="{EFEBA8C4-6884-4C74-AF77-CB41DC034AE5}" presName="accentRepeatNode" presStyleLbl="solidFgAcc1" presStyleIdx="1" presStyleCnt="3"/>
      <dgm:spPr/>
    </dgm:pt>
    <dgm:pt modelId="{0808A403-0C71-4345-8DAD-C023E549047A}" type="pres">
      <dgm:prSet presAssocID="{38B9A874-E836-42A5-B40F-A6B01E06D928}" presName="text_3" presStyleLbl="node1" presStyleIdx="2" presStyleCnt="3">
        <dgm:presLayoutVars>
          <dgm:bulletEnabled val="1"/>
        </dgm:presLayoutVars>
      </dgm:prSet>
      <dgm:spPr/>
    </dgm:pt>
    <dgm:pt modelId="{6C5CBBEE-17BF-4AD8-A886-BCA04FD3C129}" type="pres">
      <dgm:prSet presAssocID="{38B9A874-E836-42A5-B40F-A6B01E06D928}" presName="accent_3" presStyleCnt="0"/>
      <dgm:spPr/>
    </dgm:pt>
    <dgm:pt modelId="{D7290107-5DEC-47F4-BE71-81678277A343}" type="pres">
      <dgm:prSet presAssocID="{38B9A874-E836-42A5-B40F-A6B01E06D928}" presName="accentRepeatNode" presStyleLbl="solidFgAcc1" presStyleIdx="2" presStyleCnt="3"/>
      <dgm:spPr/>
    </dgm:pt>
  </dgm:ptLst>
  <dgm:cxnLst>
    <dgm:cxn modelId="{2042A505-43CC-43A4-B903-88060BE576A9}" srcId="{C60E3884-95D6-4511-B73A-624E8917D9FF}" destId="{EFEBA8C4-6884-4C74-AF77-CB41DC034AE5}" srcOrd="1" destOrd="0" parTransId="{89B50714-38FB-461D-A896-23F5C6A2400D}" sibTransId="{11D6EE21-0DD1-4768-9D4F-7D0E6C554E61}"/>
    <dgm:cxn modelId="{AF75DD16-129C-44B3-9D5A-F3A4B0044C32}" type="presOf" srcId="{C60E3884-95D6-4511-B73A-624E8917D9FF}" destId="{EFCFFB9B-86F6-40DC-9CF5-6E4E76B68266}" srcOrd="0" destOrd="0" presId="urn:microsoft.com/office/officeart/2008/layout/VerticalCurvedList"/>
    <dgm:cxn modelId="{2E4C561B-070F-4828-A64E-F4C95E6A9BBA}" type="presOf" srcId="{38B9A874-E836-42A5-B40F-A6B01E06D928}" destId="{0808A403-0C71-4345-8DAD-C023E549047A}" srcOrd="0" destOrd="0" presId="urn:microsoft.com/office/officeart/2008/layout/VerticalCurvedList"/>
    <dgm:cxn modelId="{84814532-863C-4BF3-96D0-9D458CBA9BB3}" type="presOf" srcId="{3B8B64F5-A490-4EFC-B0FE-CBB4C911F3EA}" destId="{743FBA07-8448-4665-80ED-B88009D37667}" srcOrd="0" destOrd="0" presId="urn:microsoft.com/office/officeart/2008/layout/VerticalCurvedList"/>
    <dgm:cxn modelId="{5F57204E-CB08-4A08-9FFB-D98ADB6F781E}" type="presOf" srcId="{EFEBA8C4-6884-4C74-AF77-CB41DC034AE5}" destId="{36752E86-F0FF-46AA-AAAF-36BE68A01970}" srcOrd="0" destOrd="0" presId="urn:microsoft.com/office/officeart/2008/layout/VerticalCurvedList"/>
    <dgm:cxn modelId="{2D14437B-D2B8-4354-82BB-611214F59A91}" srcId="{C60E3884-95D6-4511-B73A-624E8917D9FF}" destId="{38B9A874-E836-42A5-B40F-A6B01E06D928}" srcOrd="2" destOrd="0" parTransId="{C9738D1D-C42B-483B-A517-03DBCFA9F102}" sibTransId="{4EF54ABD-0BBB-49BE-8445-3CB764026FF4}"/>
    <dgm:cxn modelId="{DCAC5F83-964C-4FD0-8166-D1564E1F07FA}" type="presOf" srcId="{AE887B83-0AA9-45AB-A7ED-EE8A84DCF848}" destId="{87896D63-EA4B-459D-89B6-788E7FD32486}" srcOrd="0" destOrd="0" presId="urn:microsoft.com/office/officeart/2008/layout/VerticalCurvedList"/>
    <dgm:cxn modelId="{12296ED5-6C67-41CC-BAB6-0E17570CC53F}" srcId="{C60E3884-95D6-4511-B73A-624E8917D9FF}" destId="{3B8B64F5-A490-4EFC-B0FE-CBB4C911F3EA}" srcOrd="0" destOrd="0" parTransId="{43CD8507-506B-4F67-BFFF-402C65E6100E}" sibTransId="{AE887B83-0AA9-45AB-A7ED-EE8A84DCF848}"/>
    <dgm:cxn modelId="{D3DF002E-88D4-41DA-A9CF-366652A02E46}" type="presParOf" srcId="{EFCFFB9B-86F6-40DC-9CF5-6E4E76B68266}" destId="{0919A446-0401-4480-B2A1-A4F3463869DB}" srcOrd="0" destOrd="0" presId="urn:microsoft.com/office/officeart/2008/layout/VerticalCurvedList"/>
    <dgm:cxn modelId="{A07FF239-6766-4510-A8C3-AD07324371F0}" type="presParOf" srcId="{0919A446-0401-4480-B2A1-A4F3463869DB}" destId="{DBFDC114-B380-4760-ACB8-11B65F1066E1}" srcOrd="0" destOrd="0" presId="urn:microsoft.com/office/officeart/2008/layout/VerticalCurvedList"/>
    <dgm:cxn modelId="{AB6A7678-527F-46DB-845C-D511CC3AC4DB}" type="presParOf" srcId="{DBFDC114-B380-4760-ACB8-11B65F1066E1}" destId="{42786571-E014-4D13-97A2-DD413C22DEBD}" srcOrd="0" destOrd="0" presId="urn:microsoft.com/office/officeart/2008/layout/VerticalCurvedList"/>
    <dgm:cxn modelId="{3FB8CF4F-4058-4035-8332-18FBE17D491A}" type="presParOf" srcId="{DBFDC114-B380-4760-ACB8-11B65F1066E1}" destId="{87896D63-EA4B-459D-89B6-788E7FD32486}" srcOrd="1" destOrd="0" presId="urn:microsoft.com/office/officeart/2008/layout/VerticalCurvedList"/>
    <dgm:cxn modelId="{9101FB1E-C07A-4D60-A0D9-F06BC27C7910}" type="presParOf" srcId="{DBFDC114-B380-4760-ACB8-11B65F1066E1}" destId="{800B3C0B-65B0-425B-8F0E-C1BE07A72A32}" srcOrd="2" destOrd="0" presId="urn:microsoft.com/office/officeart/2008/layout/VerticalCurvedList"/>
    <dgm:cxn modelId="{1F4760E0-5FB2-46B1-9918-518A42E3681F}" type="presParOf" srcId="{DBFDC114-B380-4760-ACB8-11B65F1066E1}" destId="{22F4BE41-90F6-43F5-8FA1-1BB30595826D}" srcOrd="3" destOrd="0" presId="urn:microsoft.com/office/officeart/2008/layout/VerticalCurvedList"/>
    <dgm:cxn modelId="{6155B05B-7774-48FD-A27F-16FE4E60AD2A}" type="presParOf" srcId="{0919A446-0401-4480-B2A1-A4F3463869DB}" destId="{743FBA07-8448-4665-80ED-B88009D37667}" srcOrd="1" destOrd="0" presId="urn:microsoft.com/office/officeart/2008/layout/VerticalCurvedList"/>
    <dgm:cxn modelId="{32718973-6583-47E9-9C11-ACCE25BA15F4}" type="presParOf" srcId="{0919A446-0401-4480-B2A1-A4F3463869DB}" destId="{A66B5063-2FD2-4CB8-A383-36E55DA8B196}" srcOrd="2" destOrd="0" presId="urn:microsoft.com/office/officeart/2008/layout/VerticalCurvedList"/>
    <dgm:cxn modelId="{117FDAF7-751C-4629-83D0-5C67A59C0FB7}" type="presParOf" srcId="{A66B5063-2FD2-4CB8-A383-36E55DA8B196}" destId="{D6439EC0-1E09-4489-B5FA-22BF885143AF}" srcOrd="0" destOrd="0" presId="urn:microsoft.com/office/officeart/2008/layout/VerticalCurvedList"/>
    <dgm:cxn modelId="{54BD1054-4F72-47F1-B8AB-D8B09D15348E}" type="presParOf" srcId="{0919A446-0401-4480-B2A1-A4F3463869DB}" destId="{36752E86-F0FF-46AA-AAAF-36BE68A01970}" srcOrd="3" destOrd="0" presId="urn:microsoft.com/office/officeart/2008/layout/VerticalCurvedList"/>
    <dgm:cxn modelId="{FB5E005D-8687-4D2D-86FA-6E32436C0E9B}" type="presParOf" srcId="{0919A446-0401-4480-B2A1-A4F3463869DB}" destId="{52972651-8F12-4D4D-986D-049A93BAFBDF}" srcOrd="4" destOrd="0" presId="urn:microsoft.com/office/officeart/2008/layout/VerticalCurvedList"/>
    <dgm:cxn modelId="{D6F23630-022C-45EA-BA43-E49A96AF2C8C}" type="presParOf" srcId="{52972651-8F12-4D4D-986D-049A93BAFBDF}" destId="{0746CC18-EEC7-4CCD-B35A-D8657AFEE3B0}" srcOrd="0" destOrd="0" presId="urn:microsoft.com/office/officeart/2008/layout/VerticalCurvedList"/>
    <dgm:cxn modelId="{E647CFCD-8508-4227-917F-46A0BAE89CB6}" type="presParOf" srcId="{0919A446-0401-4480-B2A1-A4F3463869DB}" destId="{0808A403-0C71-4345-8DAD-C023E549047A}" srcOrd="5" destOrd="0" presId="urn:microsoft.com/office/officeart/2008/layout/VerticalCurvedList"/>
    <dgm:cxn modelId="{37FEBAA5-F53A-48C4-A0FA-9C084F993C36}" type="presParOf" srcId="{0919A446-0401-4480-B2A1-A4F3463869DB}" destId="{6C5CBBEE-17BF-4AD8-A886-BCA04FD3C129}" srcOrd="6" destOrd="0" presId="urn:microsoft.com/office/officeart/2008/layout/VerticalCurvedList"/>
    <dgm:cxn modelId="{35A079DA-78D7-4C94-A934-FC2AE96E7368}" type="presParOf" srcId="{6C5CBBEE-17BF-4AD8-A886-BCA04FD3C129}" destId="{D7290107-5DEC-47F4-BE71-81678277A3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BD3606-1CF9-4157-BBBF-132D1586DD91}" type="doc">
      <dgm:prSet loTypeId="urn:microsoft.com/office/officeart/2005/8/layout/pList1" loCatId="list" qsTypeId="urn:microsoft.com/office/officeart/2005/8/quickstyle/simple5" qsCatId="simple" csTypeId="urn:microsoft.com/office/officeart/2005/8/colors/accent6_4" csCatId="accent6" phldr="0"/>
      <dgm:spPr/>
      <dgm:t>
        <a:bodyPr/>
        <a:lstStyle/>
        <a:p>
          <a:endParaRPr lang="es-CO"/>
        </a:p>
      </dgm:t>
    </dgm:pt>
    <dgm:pt modelId="{ED6DF68F-43C0-4ECC-8706-28A29C7AC34E}">
      <dgm:prSet phldrT="[Texto]" phldr="1"/>
      <dgm:spPr/>
      <dgm:t>
        <a:bodyPr/>
        <a:lstStyle/>
        <a:p>
          <a:endParaRPr lang="es-CO"/>
        </a:p>
      </dgm:t>
    </dgm:pt>
    <dgm:pt modelId="{00FD5D67-E683-46E2-83A0-823B46667C45}" type="parTrans" cxnId="{99822129-F098-4467-B6B5-0B2F9EAE48B2}">
      <dgm:prSet/>
      <dgm:spPr/>
      <dgm:t>
        <a:bodyPr/>
        <a:lstStyle/>
        <a:p>
          <a:endParaRPr lang="es-CO"/>
        </a:p>
      </dgm:t>
    </dgm:pt>
    <dgm:pt modelId="{34ACB481-2F9D-4C78-84E2-71DEE531131A}" type="sibTrans" cxnId="{99822129-F098-4467-B6B5-0B2F9EAE48B2}">
      <dgm:prSet/>
      <dgm:spPr/>
      <dgm:t>
        <a:bodyPr/>
        <a:lstStyle/>
        <a:p>
          <a:endParaRPr lang="es-CO"/>
        </a:p>
      </dgm:t>
    </dgm:pt>
    <dgm:pt modelId="{FA8E9C05-9E8B-4EB9-A0F3-8A348DC917AF}">
      <dgm:prSet phldrT="[Texto]" phldr="1"/>
      <dgm:spPr/>
      <dgm:t>
        <a:bodyPr/>
        <a:lstStyle/>
        <a:p>
          <a:endParaRPr lang="es-CO"/>
        </a:p>
      </dgm:t>
    </dgm:pt>
    <dgm:pt modelId="{D3627DB9-221F-4A02-A142-BD280B20A660}" type="parTrans" cxnId="{1899A7CE-100E-488C-81F3-56420B090456}">
      <dgm:prSet/>
      <dgm:spPr/>
      <dgm:t>
        <a:bodyPr/>
        <a:lstStyle/>
        <a:p>
          <a:endParaRPr lang="es-CO"/>
        </a:p>
      </dgm:t>
    </dgm:pt>
    <dgm:pt modelId="{12A59433-43DA-497D-9B0A-3362ED394732}" type="sibTrans" cxnId="{1899A7CE-100E-488C-81F3-56420B090456}">
      <dgm:prSet/>
      <dgm:spPr/>
      <dgm:t>
        <a:bodyPr/>
        <a:lstStyle/>
        <a:p>
          <a:endParaRPr lang="es-CO"/>
        </a:p>
      </dgm:t>
    </dgm:pt>
    <dgm:pt modelId="{53353D45-2623-4FFB-A493-94C23873A7F9}">
      <dgm:prSet phldrT="[Texto]" phldr="1"/>
      <dgm:spPr/>
      <dgm:t>
        <a:bodyPr/>
        <a:lstStyle/>
        <a:p>
          <a:endParaRPr lang="es-CO"/>
        </a:p>
      </dgm:t>
    </dgm:pt>
    <dgm:pt modelId="{EA47DF34-2D7F-42DE-904F-1FB6B26E9352}" type="parTrans" cxnId="{119C19EE-E87E-40E2-B617-4A7DE4DBD9CA}">
      <dgm:prSet/>
      <dgm:spPr/>
      <dgm:t>
        <a:bodyPr/>
        <a:lstStyle/>
        <a:p>
          <a:endParaRPr lang="es-CO"/>
        </a:p>
      </dgm:t>
    </dgm:pt>
    <dgm:pt modelId="{ECAA8BB4-3C64-4A65-B37D-16BF873E32AD}" type="sibTrans" cxnId="{119C19EE-E87E-40E2-B617-4A7DE4DBD9CA}">
      <dgm:prSet/>
      <dgm:spPr/>
      <dgm:t>
        <a:bodyPr/>
        <a:lstStyle/>
        <a:p>
          <a:endParaRPr lang="es-CO"/>
        </a:p>
      </dgm:t>
    </dgm:pt>
    <dgm:pt modelId="{126D57BD-5EA6-4A8D-92EB-0F6E419B8018}">
      <dgm:prSet phldrT="[Texto]" phldr="1"/>
      <dgm:spPr/>
      <dgm:t>
        <a:bodyPr/>
        <a:lstStyle/>
        <a:p>
          <a:endParaRPr lang="es-CO"/>
        </a:p>
      </dgm:t>
    </dgm:pt>
    <dgm:pt modelId="{2F961FCB-7FCD-4B1D-9E1B-27181DB24531}" type="parTrans" cxnId="{30A18E2A-C1D4-4BF1-9E5E-F76C56088B76}">
      <dgm:prSet/>
      <dgm:spPr/>
      <dgm:t>
        <a:bodyPr/>
        <a:lstStyle/>
        <a:p>
          <a:endParaRPr lang="es-CO"/>
        </a:p>
      </dgm:t>
    </dgm:pt>
    <dgm:pt modelId="{802014C0-F9F1-44E3-A331-6211E5D9D8D3}" type="sibTrans" cxnId="{30A18E2A-C1D4-4BF1-9E5E-F76C56088B76}">
      <dgm:prSet/>
      <dgm:spPr/>
      <dgm:t>
        <a:bodyPr/>
        <a:lstStyle/>
        <a:p>
          <a:endParaRPr lang="es-CO"/>
        </a:p>
      </dgm:t>
    </dgm:pt>
    <dgm:pt modelId="{7A51F1A0-66DA-4264-8F66-A1BE32927975}" type="pres">
      <dgm:prSet presAssocID="{51BD3606-1CF9-4157-BBBF-132D1586DD91}" presName="Name0" presStyleCnt="0">
        <dgm:presLayoutVars>
          <dgm:dir/>
          <dgm:resizeHandles val="exact"/>
        </dgm:presLayoutVars>
      </dgm:prSet>
      <dgm:spPr/>
    </dgm:pt>
    <dgm:pt modelId="{87D12F86-9592-4877-8CE2-D2074919E47C}" type="pres">
      <dgm:prSet presAssocID="{ED6DF68F-43C0-4ECC-8706-28A29C7AC34E}" presName="compNode" presStyleCnt="0"/>
      <dgm:spPr/>
    </dgm:pt>
    <dgm:pt modelId="{96F96CF4-165D-420A-BD6E-EF88169C3F93}" type="pres">
      <dgm:prSet presAssocID="{ED6DF68F-43C0-4ECC-8706-28A29C7AC34E}" presName="pictRect" presStyleLbl="node1" presStyleIdx="0" presStyleCnt="4"/>
      <dgm:spPr/>
    </dgm:pt>
    <dgm:pt modelId="{A79F98A4-A9C7-457A-8FD6-2073E146B9E8}" type="pres">
      <dgm:prSet presAssocID="{ED6DF68F-43C0-4ECC-8706-28A29C7AC34E}" presName="textRect" presStyleLbl="revTx" presStyleIdx="0" presStyleCnt="4">
        <dgm:presLayoutVars>
          <dgm:bulletEnabled val="1"/>
        </dgm:presLayoutVars>
      </dgm:prSet>
      <dgm:spPr/>
    </dgm:pt>
    <dgm:pt modelId="{1E680358-2595-4B22-AC61-80FAE1E92EE0}" type="pres">
      <dgm:prSet presAssocID="{34ACB481-2F9D-4C78-84E2-71DEE531131A}" presName="sibTrans" presStyleLbl="sibTrans2D1" presStyleIdx="0" presStyleCnt="0"/>
      <dgm:spPr/>
    </dgm:pt>
    <dgm:pt modelId="{48DE0975-A61A-44F0-9295-1A4E07368667}" type="pres">
      <dgm:prSet presAssocID="{FA8E9C05-9E8B-4EB9-A0F3-8A348DC917AF}" presName="compNode" presStyleCnt="0"/>
      <dgm:spPr/>
    </dgm:pt>
    <dgm:pt modelId="{C33632D5-593A-4725-8BA4-8A859BD99EF3}" type="pres">
      <dgm:prSet presAssocID="{FA8E9C05-9E8B-4EB9-A0F3-8A348DC917AF}" presName="pictRect" presStyleLbl="node1" presStyleIdx="1" presStyleCnt="4"/>
      <dgm:spPr/>
    </dgm:pt>
    <dgm:pt modelId="{F24E47BF-8465-44DD-91CA-5964B0318607}" type="pres">
      <dgm:prSet presAssocID="{FA8E9C05-9E8B-4EB9-A0F3-8A348DC917AF}" presName="textRect" presStyleLbl="revTx" presStyleIdx="1" presStyleCnt="4">
        <dgm:presLayoutVars>
          <dgm:bulletEnabled val="1"/>
        </dgm:presLayoutVars>
      </dgm:prSet>
      <dgm:spPr/>
    </dgm:pt>
    <dgm:pt modelId="{3601AB57-B806-4BAC-8EE9-AB43CC679169}" type="pres">
      <dgm:prSet presAssocID="{12A59433-43DA-497D-9B0A-3362ED394732}" presName="sibTrans" presStyleLbl="sibTrans2D1" presStyleIdx="0" presStyleCnt="0"/>
      <dgm:spPr/>
    </dgm:pt>
    <dgm:pt modelId="{91F41BDD-46E9-4459-9EAD-A116762CBB8A}" type="pres">
      <dgm:prSet presAssocID="{53353D45-2623-4FFB-A493-94C23873A7F9}" presName="compNode" presStyleCnt="0"/>
      <dgm:spPr/>
    </dgm:pt>
    <dgm:pt modelId="{6269A05F-D41C-4576-B784-10060D386D54}" type="pres">
      <dgm:prSet presAssocID="{53353D45-2623-4FFB-A493-94C23873A7F9}" presName="pictRect" presStyleLbl="node1" presStyleIdx="2" presStyleCnt="4"/>
      <dgm:spPr/>
    </dgm:pt>
    <dgm:pt modelId="{30EB7DA7-1BD8-498C-A40E-7C08391C9CA4}" type="pres">
      <dgm:prSet presAssocID="{53353D45-2623-4FFB-A493-94C23873A7F9}" presName="textRect" presStyleLbl="revTx" presStyleIdx="2" presStyleCnt="4">
        <dgm:presLayoutVars>
          <dgm:bulletEnabled val="1"/>
        </dgm:presLayoutVars>
      </dgm:prSet>
      <dgm:spPr/>
    </dgm:pt>
    <dgm:pt modelId="{51DE8870-3F19-4E71-92A4-BF95D0B8D6D5}" type="pres">
      <dgm:prSet presAssocID="{ECAA8BB4-3C64-4A65-B37D-16BF873E32AD}" presName="sibTrans" presStyleLbl="sibTrans2D1" presStyleIdx="0" presStyleCnt="0"/>
      <dgm:spPr/>
    </dgm:pt>
    <dgm:pt modelId="{08F68380-191C-4036-80F4-F64D1C3ECE8B}" type="pres">
      <dgm:prSet presAssocID="{126D57BD-5EA6-4A8D-92EB-0F6E419B8018}" presName="compNode" presStyleCnt="0"/>
      <dgm:spPr/>
    </dgm:pt>
    <dgm:pt modelId="{2F4DF817-0A5A-4328-B93F-42BC5E4F9BE2}" type="pres">
      <dgm:prSet presAssocID="{126D57BD-5EA6-4A8D-92EB-0F6E419B8018}" presName="pictRect" presStyleLbl="node1" presStyleIdx="3" presStyleCnt="4"/>
      <dgm:spPr/>
    </dgm:pt>
    <dgm:pt modelId="{DFF667AE-578B-4D18-95DA-0F0030D74C71}" type="pres">
      <dgm:prSet presAssocID="{126D57BD-5EA6-4A8D-92EB-0F6E419B801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0C4ED60C-F78C-47C5-9340-EB338189F47F}" type="presOf" srcId="{53353D45-2623-4FFB-A493-94C23873A7F9}" destId="{30EB7DA7-1BD8-498C-A40E-7C08391C9CA4}" srcOrd="0" destOrd="0" presId="urn:microsoft.com/office/officeart/2005/8/layout/pList1"/>
    <dgm:cxn modelId="{99822129-F098-4467-B6B5-0B2F9EAE48B2}" srcId="{51BD3606-1CF9-4157-BBBF-132D1586DD91}" destId="{ED6DF68F-43C0-4ECC-8706-28A29C7AC34E}" srcOrd="0" destOrd="0" parTransId="{00FD5D67-E683-46E2-83A0-823B46667C45}" sibTransId="{34ACB481-2F9D-4C78-84E2-71DEE531131A}"/>
    <dgm:cxn modelId="{30A18E2A-C1D4-4BF1-9E5E-F76C56088B76}" srcId="{51BD3606-1CF9-4157-BBBF-132D1586DD91}" destId="{126D57BD-5EA6-4A8D-92EB-0F6E419B8018}" srcOrd="3" destOrd="0" parTransId="{2F961FCB-7FCD-4B1D-9E1B-27181DB24531}" sibTransId="{802014C0-F9F1-44E3-A331-6211E5D9D8D3}"/>
    <dgm:cxn modelId="{1EB8BC30-0138-48EF-A03D-8EFA5385BCE8}" type="presOf" srcId="{34ACB481-2F9D-4C78-84E2-71DEE531131A}" destId="{1E680358-2595-4B22-AC61-80FAE1E92EE0}" srcOrd="0" destOrd="0" presId="urn:microsoft.com/office/officeart/2005/8/layout/pList1"/>
    <dgm:cxn modelId="{510C3C5C-913B-415B-80F1-CAF5E9FADE43}" type="presOf" srcId="{51BD3606-1CF9-4157-BBBF-132D1586DD91}" destId="{7A51F1A0-66DA-4264-8F66-A1BE32927975}" srcOrd="0" destOrd="0" presId="urn:microsoft.com/office/officeart/2005/8/layout/pList1"/>
    <dgm:cxn modelId="{B112F949-BA09-43BE-A441-95B2BA94362C}" type="presOf" srcId="{ECAA8BB4-3C64-4A65-B37D-16BF873E32AD}" destId="{51DE8870-3F19-4E71-92A4-BF95D0B8D6D5}" srcOrd="0" destOrd="0" presId="urn:microsoft.com/office/officeart/2005/8/layout/pList1"/>
    <dgm:cxn modelId="{5E576C6B-BA94-4CC8-90C0-BE1FCF5AB72D}" type="presOf" srcId="{ED6DF68F-43C0-4ECC-8706-28A29C7AC34E}" destId="{A79F98A4-A9C7-457A-8FD6-2073E146B9E8}" srcOrd="0" destOrd="0" presId="urn:microsoft.com/office/officeart/2005/8/layout/pList1"/>
    <dgm:cxn modelId="{57D03356-CAFD-4F9D-ABE0-A1160F694CE8}" type="presOf" srcId="{12A59433-43DA-497D-9B0A-3362ED394732}" destId="{3601AB57-B806-4BAC-8EE9-AB43CC679169}" srcOrd="0" destOrd="0" presId="urn:microsoft.com/office/officeart/2005/8/layout/pList1"/>
    <dgm:cxn modelId="{1899A7CE-100E-488C-81F3-56420B090456}" srcId="{51BD3606-1CF9-4157-BBBF-132D1586DD91}" destId="{FA8E9C05-9E8B-4EB9-A0F3-8A348DC917AF}" srcOrd="1" destOrd="0" parTransId="{D3627DB9-221F-4A02-A142-BD280B20A660}" sibTransId="{12A59433-43DA-497D-9B0A-3362ED394732}"/>
    <dgm:cxn modelId="{AAAF07E3-3DC5-4113-8DA3-FE817E7B69CE}" type="presOf" srcId="{126D57BD-5EA6-4A8D-92EB-0F6E419B8018}" destId="{DFF667AE-578B-4D18-95DA-0F0030D74C71}" srcOrd="0" destOrd="0" presId="urn:microsoft.com/office/officeart/2005/8/layout/pList1"/>
    <dgm:cxn modelId="{161AA6E4-0E2F-4226-ABAE-F41E44727DC3}" type="presOf" srcId="{FA8E9C05-9E8B-4EB9-A0F3-8A348DC917AF}" destId="{F24E47BF-8465-44DD-91CA-5964B0318607}" srcOrd="0" destOrd="0" presId="urn:microsoft.com/office/officeart/2005/8/layout/pList1"/>
    <dgm:cxn modelId="{119C19EE-E87E-40E2-B617-4A7DE4DBD9CA}" srcId="{51BD3606-1CF9-4157-BBBF-132D1586DD91}" destId="{53353D45-2623-4FFB-A493-94C23873A7F9}" srcOrd="2" destOrd="0" parTransId="{EA47DF34-2D7F-42DE-904F-1FB6B26E9352}" sibTransId="{ECAA8BB4-3C64-4A65-B37D-16BF873E32AD}"/>
    <dgm:cxn modelId="{5828F61C-6AC2-4CD7-B2A4-B72F5AE26A58}" type="presParOf" srcId="{7A51F1A0-66DA-4264-8F66-A1BE32927975}" destId="{87D12F86-9592-4877-8CE2-D2074919E47C}" srcOrd="0" destOrd="0" presId="urn:microsoft.com/office/officeart/2005/8/layout/pList1"/>
    <dgm:cxn modelId="{7940C439-DDC3-4B5F-AEB2-874EFCCDCF2F}" type="presParOf" srcId="{87D12F86-9592-4877-8CE2-D2074919E47C}" destId="{96F96CF4-165D-420A-BD6E-EF88169C3F93}" srcOrd="0" destOrd="0" presId="urn:microsoft.com/office/officeart/2005/8/layout/pList1"/>
    <dgm:cxn modelId="{E7A0C75B-8515-4688-8133-DFE488FE8A54}" type="presParOf" srcId="{87D12F86-9592-4877-8CE2-D2074919E47C}" destId="{A79F98A4-A9C7-457A-8FD6-2073E146B9E8}" srcOrd="1" destOrd="0" presId="urn:microsoft.com/office/officeart/2005/8/layout/pList1"/>
    <dgm:cxn modelId="{C8153197-985E-44EF-814A-6F42AE9E70A1}" type="presParOf" srcId="{7A51F1A0-66DA-4264-8F66-A1BE32927975}" destId="{1E680358-2595-4B22-AC61-80FAE1E92EE0}" srcOrd="1" destOrd="0" presId="urn:microsoft.com/office/officeart/2005/8/layout/pList1"/>
    <dgm:cxn modelId="{DB9CF3D0-7789-46DE-947B-35B55FF50C08}" type="presParOf" srcId="{7A51F1A0-66DA-4264-8F66-A1BE32927975}" destId="{48DE0975-A61A-44F0-9295-1A4E07368667}" srcOrd="2" destOrd="0" presId="urn:microsoft.com/office/officeart/2005/8/layout/pList1"/>
    <dgm:cxn modelId="{9C7D585D-8E9E-4DA2-A4A1-7AD69F5A29C2}" type="presParOf" srcId="{48DE0975-A61A-44F0-9295-1A4E07368667}" destId="{C33632D5-593A-4725-8BA4-8A859BD99EF3}" srcOrd="0" destOrd="0" presId="urn:microsoft.com/office/officeart/2005/8/layout/pList1"/>
    <dgm:cxn modelId="{21C89355-381A-4FA0-B087-5B5D067D0C0F}" type="presParOf" srcId="{48DE0975-A61A-44F0-9295-1A4E07368667}" destId="{F24E47BF-8465-44DD-91CA-5964B0318607}" srcOrd="1" destOrd="0" presId="urn:microsoft.com/office/officeart/2005/8/layout/pList1"/>
    <dgm:cxn modelId="{A77F5335-DC45-4AAA-8BAB-CB492D733F57}" type="presParOf" srcId="{7A51F1A0-66DA-4264-8F66-A1BE32927975}" destId="{3601AB57-B806-4BAC-8EE9-AB43CC679169}" srcOrd="3" destOrd="0" presId="urn:microsoft.com/office/officeart/2005/8/layout/pList1"/>
    <dgm:cxn modelId="{BB150C4D-BCBF-4BB0-8ECB-00645B2C8B5E}" type="presParOf" srcId="{7A51F1A0-66DA-4264-8F66-A1BE32927975}" destId="{91F41BDD-46E9-4459-9EAD-A116762CBB8A}" srcOrd="4" destOrd="0" presId="urn:microsoft.com/office/officeart/2005/8/layout/pList1"/>
    <dgm:cxn modelId="{888E33C9-200D-449E-A1E6-6923D9AB04BA}" type="presParOf" srcId="{91F41BDD-46E9-4459-9EAD-A116762CBB8A}" destId="{6269A05F-D41C-4576-B784-10060D386D54}" srcOrd="0" destOrd="0" presId="urn:microsoft.com/office/officeart/2005/8/layout/pList1"/>
    <dgm:cxn modelId="{36499312-3FA8-42DF-B154-2C3CDF746B3D}" type="presParOf" srcId="{91F41BDD-46E9-4459-9EAD-A116762CBB8A}" destId="{30EB7DA7-1BD8-498C-A40E-7C08391C9CA4}" srcOrd="1" destOrd="0" presId="urn:microsoft.com/office/officeart/2005/8/layout/pList1"/>
    <dgm:cxn modelId="{71FBB1D1-8B59-4C38-8B2A-91DD51D14706}" type="presParOf" srcId="{7A51F1A0-66DA-4264-8F66-A1BE32927975}" destId="{51DE8870-3F19-4E71-92A4-BF95D0B8D6D5}" srcOrd="5" destOrd="0" presId="urn:microsoft.com/office/officeart/2005/8/layout/pList1"/>
    <dgm:cxn modelId="{CF6A6AFA-F7B9-4D3C-AC01-D3E4DE4F814D}" type="presParOf" srcId="{7A51F1A0-66DA-4264-8F66-A1BE32927975}" destId="{08F68380-191C-4036-80F4-F64D1C3ECE8B}" srcOrd="6" destOrd="0" presId="urn:microsoft.com/office/officeart/2005/8/layout/pList1"/>
    <dgm:cxn modelId="{19E39948-07A7-4DF7-93C5-BF8E2FD43460}" type="presParOf" srcId="{08F68380-191C-4036-80F4-F64D1C3ECE8B}" destId="{2F4DF817-0A5A-4328-B93F-42BC5E4F9BE2}" srcOrd="0" destOrd="0" presId="urn:microsoft.com/office/officeart/2005/8/layout/pList1"/>
    <dgm:cxn modelId="{1A190C72-7C16-4450-B7F1-7342376E2022}" type="presParOf" srcId="{08F68380-191C-4036-80F4-F64D1C3ECE8B}" destId="{DFF667AE-578B-4D18-95DA-0F0030D74C7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503CC-D157-4B2C-AE64-4679B03FA2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CO"/>
        </a:p>
      </dgm:t>
    </dgm:pt>
    <dgm:pt modelId="{A6A64C72-C202-4C37-9E73-7318DAEA2774}">
      <dgm:prSet phldrT="[Texto]" phldr="1"/>
      <dgm:spPr/>
      <dgm:t>
        <a:bodyPr/>
        <a:lstStyle/>
        <a:p>
          <a:endParaRPr lang="es-CO"/>
        </a:p>
      </dgm:t>
    </dgm:pt>
    <dgm:pt modelId="{8B59241C-9747-440C-BFFD-2A59AA890ACA}" type="parTrans" cxnId="{411B8BA8-D1E5-4F08-B128-73A3E4E75ED3}">
      <dgm:prSet/>
      <dgm:spPr/>
      <dgm:t>
        <a:bodyPr/>
        <a:lstStyle/>
        <a:p>
          <a:endParaRPr lang="es-CO"/>
        </a:p>
      </dgm:t>
    </dgm:pt>
    <dgm:pt modelId="{A7E90C06-0998-492A-9C46-079109D9D0B4}" type="sibTrans" cxnId="{411B8BA8-D1E5-4F08-B128-73A3E4E75ED3}">
      <dgm:prSet/>
      <dgm:spPr/>
      <dgm:t>
        <a:bodyPr/>
        <a:lstStyle/>
        <a:p>
          <a:endParaRPr lang="es-CO"/>
        </a:p>
      </dgm:t>
    </dgm:pt>
    <dgm:pt modelId="{4F2DAF9D-3662-4535-8C4F-5FDB9EEABF3A}">
      <dgm:prSet phldrT="[Texto]" phldr="1"/>
      <dgm:spPr/>
      <dgm:t>
        <a:bodyPr/>
        <a:lstStyle/>
        <a:p>
          <a:endParaRPr lang="es-CO"/>
        </a:p>
      </dgm:t>
    </dgm:pt>
    <dgm:pt modelId="{50C98F51-0C18-40B0-B77A-283AF11ED0D3}" type="parTrans" cxnId="{327B4C22-C75F-4C20-B772-0E7B8C45460A}">
      <dgm:prSet/>
      <dgm:spPr/>
      <dgm:t>
        <a:bodyPr/>
        <a:lstStyle/>
        <a:p>
          <a:endParaRPr lang="es-CO"/>
        </a:p>
      </dgm:t>
    </dgm:pt>
    <dgm:pt modelId="{77E2A7F4-109E-4723-B2A6-BB8DA76D3FD8}" type="sibTrans" cxnId="{327B4C22-C75F-4C20-B772-0E7B8C45460A}">
      <dgm:prSet/>
      <dgm:spPr/>
      <dgm:t>
        <a:bodyPr/>
        <a:lstStyle/>
        <a:p>
          <a:endParaRPr lang="es-CO"/>
        </a:p>
      </dgm:t>
    </dgm:pt>
    <dgm:pt modelId="{7A2C5D14-13A9-48E0-8D8E-A62E4E8CE8B1}">
      <dgm:prSet phldrT="[Texto]" phldr="1"/>
      <dgm:spPr/>
      <dgm:t>
        <a:bodyPr/>
        <a:lstStyle/>
        <a:p>
          <a:endParaRPr lang="es-CO"/>
        </a:p>
      </dgm:t>
    </dgm:pt>
    <dgm:pt modelId="{28C6EB31-1CE9-429D-9A32-9F82BA370B42}" type="parTrans" cxnId="{16368B1E-5255-4FCE-8A71-041678BA1E8E}">
      <dgm:prSet/>
      <dgm:spPr/>
      <dgm:t>
        <a:bodyPr/>
        <a:lstStyle/>
        <a:p>
          <a:endParaRPr lang="es-CO"/>
        </a:p>
      </dgm:t>
    </dgm:pt>
    <dgm:pt modelId="{CD09CED9-7C94-4DBB-A5BE-DA3DFE1AF562}" type="sibTrans" cxnId="{16368B1E-5255-4FCE-8A71-041678BA1E8E}">
      <dgm:prSet/>
      <dgm:spPr/>
      <dgm:t>
        <a:bodyPr/>
        <a:lstStyle/>
        <a:p>
          <a:endParaRPr lang="es-CO"/>
        </a:p>
      </dgm:t>
    </dgm:pt>
    <dgm:pt modelId="{F964CFB9-76FE-4510-8D05-3EAB917D2FA2}" type="pres">
      <dgm:prSet presAssocID="{A22503CC-D157-4B2C-AE64-4679B03FA243}" presName="Name0" presStyleCnt="0">
        <dgm:presLayoutVars>
          <dgm:dir/>
          <dgm:resizeHandles val="exact"/>
        </dgm:presLayoutVars>
      </dgm:prSet>
      <dgm:spPr/>
    </dgm:pt>
    <dgm:pt modelId="{2EA4070E-9127-48F0-B9E2-0A12591D4330}" type="pres">
      <dgm:prSet presAssocID="{A6A64C72-C202-4C37-9E73-7318DAEA2774}" presName="composite" presStyleCnt="0"/>
      <dgm:spPr/>
    </dgm:pt>
    <dgm:pt modelId="{288F77AD-6AAD-4CFA-812B-A1352B8687B6}" type="pres">
      <dgm:prSet presAssocID="{A6A64C72-C202-4C37-9E73-7318DAEA2774}" presName="rect1" presStyleLbl="trAlignAcc1" presStyleIdx="0" presStyleCnt="3">
        <dgm:presLayoutVars>
          <dgm:bulletEnabled val="1"/>
        </dgm:presLayoutVars>
      </dgm:prSet>
      <dgm:spPr/>
    </dgm:pt>
    <dgm:pt modelId="{BA8EC8D1-8E7E-4530-979D-DCF98FBCD000}" type="pres">
      <dgm:prSet presAssocID="{A6A64C72-C202-4C37-9E73-7318DAEA2774}" presName="rect2" presStyleLbl="fgImgPlace1" presStyleIdx="0" presStyleCnt="3"/>
      <dgm:spPr/>
    </dgm:pt>
    <dgm:pt modelId="{4B142716-2278-4BFD-8993-A38631EFC3CF}" type="pres">
      <dgm:prSet presAssocID="{A7E90C06-0998-492A-9C46-079109D9D0B4}" presName="sibTrans" presStyleCnt="0"/>
      <dgm:spPr/>
    </dgm:pt>
    <dgm:pt modelId="{3FFBAA37-58AB-4F7C-952F-0AE0B245F7FB}" type="pres">
      <dgm:prSet presAssocID="{4F2DAF9D-3662-4535-8C4F-5FDB9EEABF3A}" presName="composite" presStyleCnt="0"/>
      <dgm:spPr/>
    </dgm:pt>
    <dgm:pt modelId="{4740AC1D-F5E0-4F05-8742-1CA3FF17CC69}" type="pres">
      <dgm:prSet presAssocID="{4F2DAF9D-3662-4535-8C4F-5FDB9EEABF3A}" presName="rect1" presStyleLbl="trAlignAcc1" presStyleIdx="1" presStyleCnt="3">
        <dgm:presLayoutVars>
          <dgm:bulletEnabled val="1"/>
        </dgm:presLayoutVars>
      </dgm:prSet>
      <dgm:spPr/>
    </dgm:pt>
    <dgm:pt modelId="{FB7F791E-8878-4628-8578-F3098D694515}" type="pres">
      <dgm:prSet presAssocID="{4F2DAF9D-3662-4535-8C4F-5FDB9EEABF3A}" presName="rect2" presStyleLbl="fgImgPlace1" presStyleIdx="1" presStyleCnt="3"/>
      <dgm:spPr/>
    </dgm:pt>
    <dgm:pt modelId="{1CBFD1A2-D092-4E8C-9269-D359371690F4}" type="pres">
      <dgm:prSet presAssocID="{77E2A7F4-109E-4723-B2A6-BB8DA76D3FD8}" presName="sibTrans" presStyleCnt="0"/>
      <dgm:spPr/>
    </dgm:pt>
    <dgm:pt modelId="{1BF763BD-01D3-4A50-8A43-F28D8D4F323E}" type="pres">
      <dgm:prSet presAssocID="{7A2C5D14-13A9-48E0-8D8E-A62E4E8CE8B1}" presName="composite" presStyleCnt="0"/>
      <dgm:spPr/>
    </dgm:pt>
    <dgm:pt modelId="{5BEE83C1-4B52-4839-BA41-ECD156D79EF3}" type="pres">
      <dgm:prSet presAssocID="{7A2C5D14-13A9-48E0-8D8E-A62E4E8CE8B1}" presName="rect1" presStyleLbl="trAlignAcc1" presStyleIdx="2" presStyleCnt="3">
        <dgm:presLayoutVars>
          <dgm:bulletEnabled val="1"/>
        </dgm:presLayoutVars>
      </dgm:prSet>
      <dgm:spPr/>
    </dgm:pt>
    <dgm:pt modelId="{49C9C0CA-469B-4D23-8F3C-31CA5156344F}" type="pres">
      <dgm:prSet presAssocID="{7A2C5D14-13A9-48E0-8D8E-A62E4E8CE8B1}" presName="rect2" presStyleLbl="fgImgPlace1" presStyleIdx="2" presStyleCnt="3"/>
      <dgm:spPr/>
    </dgm:pt>
  </dgm:ptLst>
  <dgm:cxnLst>
    <dgm:cxn modelId="{16368B1E-5255-4FCE-8A71-041678BA1E8E}" srcId="{A22503CC-D157-4B2C-AE64-4679B03FA243}" destId="{7A2C5D14-13A9-48E0-8D8E-A62E4E8CE8B1}" srcOrd="2" destOrd="0" parTransId="{28C6EB31-1CE9-429D-9A32-9F82BA370B42}" sibTransId="{CD09CED9-7C94-4DBB-A5BE-DA3DFE1AF562}"/>
    <dgm:cxn modelId="{327B4C22-C75F-4C20-B772-0E7B8C45460A}" srcId="{A22503CC-D157-4B2C-AE64-4679B03FA243}" destId="{4F2DAF9D-3662-4535-8C4F-5FDB9EEABF3A}" srcOrd="1" destOrd="0" parTransId="{50C98F51-0C18-40B0-B77A-283AF11ED0D3}" sibTransId="{77E2A7F4-109E-4723-B2A6-BB8DA76D3FD8}"/>
    <dgm:cxn modelId="{345BCE26-AC8F-4D88-AC4E-F3E609D1934F}" type="presOf" srcId="{7A2C5D14-13A9-48E0-8D8E-A62E4E8CE8B1}" destId="{5BEE83C1-4B52-4839-BA41-ECD156D79EF3}" srcOrd="0" destOrd="0" presId="urn:microsoft.com/office/officeart/2008/layout/PictureStrips"/>
    <dgm:cxn modelId="{3CB5199A-6001-4418-9C4D-64846B816E73}" type="presOf" srcId="{4F2DAF9D-3662-4535-8C4F-5FDB9EEABF3A}" destId="{4740AC1D-F5E0-4F05-8742-1CA3FF17CC69}" srcOrd="0" destOrd="0" presId="urn:microsoft.com/office/officeart/2008/layout/PictureStrips"/>
    <dgm:cxn modelId="{411B8BA8-D1E5-4F08-B128-73A3E4E75ED3}" srcId="{A22503CC-D157-4B2C-AE64-4679B03FA243}" destId="{A6A64C72-C202-4C37-9E73-7318DAEA2774}" srcOrd="0" destOrd="0" parTransId="{8B59241C-9747-440C-BFFD-2A59AA890ACA}" sibTransId="{A7E90C06-0998-492A-9C46-079109D9D0B4}"/>
    <dgm:cxn modelId="{BC14B6D4-3C5E-4421-8BE8-C427E64E08B5}" type="presOf" srcId="{A22503CC-D157-4B2C-AE64-4679B03FA243}" destId="{F964CFB9-76FE-4510-8D05-3EAB917D2FA2}" srcOrd="0" destOrd="0" presId="urn:microsoft.com/office/officeart/2008/layout/PictureStrips"/>
    <dgm:cxn modelId="{A0FBB6DF-7E53-44F1-903B-FA570B0870E8}" type="presOf" srcId="{A6A64C72-C202-4C37-9E73-7318DAEA2774}" destId="{288F77AD-6AAD-4CFA-812B-A1352B8687B6}" srcOrd="0" destOrd="0" presId="urn:microsoft.com/office/officeart/2008/layout/PictureStrips"/>
    <dgm:cxn modelId="{BAD6AD69-50F8-4205-8AFF-A94AB2A3D2CD}" type="presParOf" srcId="{F964CFB9-76FE-4510-8D05-3EAB917D2FA2}" destId="{2EA4070E-9127-48F0-B9E2-0A12591D4330}" srcOrd="0" destOrd="0" presId="urn:microsoft.com/office/officeart/2008/layout/PictureStrips"/>
    <dgm:cxn modelId="{3F40D6A9-5090-44D0-951C-39D3080A93F7}" type="presParOf" srcId="{2EA4070E-9127-48F0-B9E2-0A12591D4330}" destId="{288F77AD-6AAD-4CFA-812B-A1352B8687B6}" srcOrd="0" destOrd="0" presId="urn:microsoft.com/office/officeart/2008/layout/PictureStrips"/>
    <dgm:cxn modelId="{1493AE3A-F427-4CED-A756-1217302CAD82}" type="presParOf" srcId="{2EA4070E-9127-48F0-B9E2-0A12591D4330}" destId="{BA8EC8D1-8E7E-4530-979D-DCF98FBCD000}" srcOrd="1" destOrd="0" presId="urn:microsoft.com/office/officeart/2008/layout/PictureStrips"/>
    <dgm:cxn modelId="{CC283E1E-2C83-4E72-B7D2-084EF4348A62}" type="presParOf" srcId="{F964CFB9-76FE-4510-8D05-3EAB917D2FA2}" destId="{4B142716-2278-4BFD-8993-A38631EFC3CF}" srcOrd="1" destOrd="0" presId="urn:microsoft.com/office/officeart/2008/layout/PictureStrips"/>
    <dgm:cxn modelId="{FAD018B1-AE74-46F6-B6E5-50E38D814EAC}" type="presParOf" srcId="{F964CFB9-76FE-4510-8D05-3EAB917D2FA2}" destId="{3FFBAA37-58AB-4F7C-952F-0AE0B245F7FB}" srcOrd="2" destOrd="0" presId="urn:microsoft.com/office/officeart/2008/layout/PictureStrips"/>
    <dgm:cxn modelId="{6B2D5353-7A55-4606-AA00-85CC549E65F2}" type="presParOf" srcId="{3FFBAA37-58AB-4F7C-952F-0AE0B245F7FB}" destId="{4740AC1D-F5E0-4F05-8742-1CA3FF17CC69}" srcOrd="0" destOrd="0" presId="urn:microsoft.com/office/officeart/2008/layout/PictureStrips"/>
    <dgm:cxn modelId="{02F23D25-44B3-41BD-996F-FF56D2ACC3E2}" type="presParOf" srcId="{3FFBAA37-58AB-4F7C-952F-0AE0B245F7FB}" destId="{FB7F791E-8878-4628-8578-F3098D694515}" srcOrd="1" destOrd="0" presId="urn:microsoft.com/office/officeart/2008/layout/PictureStrips"/>
    <dgm:cxn modelId="{74ACA362-1759-4D52-BB7F-6B2C67E7C0A8}" type="presParOf" srcId="{F964CFB9-76FE-4510-8D05-3EAB917D2FA2}" destId="{1CBFD1A2-D092-4E8C-9269-D359371690F4}" srcOrd="3" destOrd="0" presId="urn:microsoft.com/office/officeart/2008/layout/PictureStrips"/>
    <dgm:cxn modelId="{D8C1ED0A-9142-457C-93A9-FD25C18B323E}" type="presParOf" srcId="{F964CFB9-76FE-4510-8D05-3EAB917D2FA2}" destId="{1BF763BD-01D3-4A50-8A43-F28D8D4F323E}" srcOrd="4" destOrd="0" presId="urn:microsoft.com/office/officeart/2008/layout/PictureStrips"/>
    <dgm:cxn modelId="{1EF43039-9C14-48ED-A64D-553A12909B9B}" type="presParOf" srcId="{1BF763BD-01D3-4A50-8A43-F28D8D4F323E}" destId="{5BEE83C1-4B52-4839-BA41-ECD156D79EF3}" srcOrd="0" destOrd="0" presId="urn:microsoft.com/office/officeart/2008/layout/PictureStrips"/>
    <dgm:cxn modelId="{9AFC471B-F82B-4203-91E6-A94C9BF4D0BB}" type="presParOf" srcId="{1BF763BD-01D3-4A50-8A43-F28D8D4F323E}" destId="{49C9C0CA-469B-4D23-8F3C-31CA5156344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2829D2-A8F9-4C20-BD6E-4A2C2B275C3F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0BF2743C-1029-4278-A518-5F22FF5454A8}">
      <dgm:prSet phldrT="[Texto]" custT="1"/>
      <dgm:spPr/>
      <dgm:t>
        <a:bodyPr/>
        <a:lstStyle/>
        <a:p>
          <a:r>
            <a:rPr lang="es-CO" sz="3600" dirty="0"/>
            <a:t>Titulo del proyecto</a:t>
          </a:r>
        </a:p>
      </dgm:t>
    </dgm:pt>
    <dgm:pt modelId="{FAB7A9A4-D5B0-498A-80E0-41D229EA58D7}" type="parTrans" cxnId="{ABDFE4F1-DCD7-40A3-99E2-3F5D9271F4CC}">
      <dgm:prSet/>
      <dgm:spPr/>
      <dgm:t>
        <a:bodyPr/>
        <a:lstStyle/>
        <a:p>
          <a:endParaRPr lang="es-CO"/>
        </a:p>
      </dgm:t>
    </dgm:pt>
    <dgm:pt modelId="{E0F01E77-789F-4C24-9FE4-D430B8E8F185}" type="sibTrans" cxnId="{ABDFE4F1-DCD7-40A3-99E2-3F5D9271F4CC}">
      <dgm:prSet/>
      <dgm:spPr/>
      <dgm:t>
        <a:bodyPr/>
        <a:lstStyle/>
        <a:p>
          <a:endParaRPr lang="es-CO"/>
        </a:p>
      </dgm:t>
    </dgm:pt>
    <dgm:pt modelId="{C0954AB4-2286-44E1-ADC7-78673FD3AD0B}">
      <dgm:prSet phldrT="[Texto]" custT="1"/>
      <dgm:spPr/>
      <dgm:t>
        <a:bodyPr/>
        <a:lstStyle/>
        <a:p>
          <a:r>
            <a:rPr lang="es-CO" sz="2400" dirty="0"/>
            <a:t>Aporte para el proyecto de ustedes.</a:t>
          </a:r>
        </a:p>
      </dgm:t>
    </dgm:pt>
    <dgm:pt modelId="{29C2DE58-C8B1-4151-BC1A-AF7A6AD81AF5}" type="parTrans" cxnId="{18F1DCDE-8EDA-4193-B494-4D8D903B6A56}">
      <dgm:prSet/>
      <dgm:spPr/>
      <dgm:t>
        <a:bodyPr/>
        <a:lstStyle/>
        <a:p>
          <a:endParaRPr lang="es-CO"/>
        </a:p>
      </dgm:t>
    </dgm:pt>
    <dgm:pt modelId="{07A93C63-3156-4F87-B358-1FC9C071F4CF}" type="sibTrans" cxnId="{18F1DCDE-8EDA-4193-B494-4D8D903B6A56}">
      <dgm:prSet/>
      <dgm:spPr/>
      <dgm:t>
        <a:bodyPr/>
        <a:lstStyle/>
        <a:p>
          <a:endParaRPr lang="es-CO"/>
        </a:p>
      </dgm:t>
    </dgm:pt>
    <dgm:pt modelId="{D652528F-8A8D-4ADF-8E68-C72C9366C7BB}">
      <dgm:prSet phldrT="[Texto]" custT="1"/>
      <dgm:spPr/>
      <dgm:t>
        <a:bodyPr/>
        <a:lstStyle/>
        <a:p>
          <a:r>
            <a:rPr lang="es-CO" sz="3600" dirty="0"/>
            <a:t>Titulo del proyecto</a:t>
          </a:r>
        </a:p>
      </dgm:t>
    </dgm:pt>
    <dgm:pt modelId="{74A24FEC-908C-4473-86A1-2F67A1C36DAA}" type="parTrans" cxnId="{8E128A4F-08D6-480A-9AEF-2B888008B7BA}">
      <dgm:prSet/>
      <dgm:spPr/>
      <dgm:t>
        <a:bodyPr/>
        <a:lstStyle/>
        <a:p>
          <a:endParaRPr lang="es-CO"/>
        </a:p>
      </dgm:t>
    </dgm:pt>
    <dgm:pt modelId="{5860092E-B61A-47FC-94EB-2E56BB941DC3}" type="sibTrans" cxnId="{8E128A4F-08D6-480A-9AEF-2B888008B7BA}">
      <dgm:prSet/>
      <dgm:spPr/>
      <dgm:t>
        <a:bodyPr/>
        <a:lstStyle/>
        <a:p>
          <a:endParaRPr lang="es-CO"/>
        </a:p>
      </dgm:t>
    </dgm:pt>
    <dgm:pt modelId="{232DEEDA-C148-42C6-9FB9-42A56292487A}">
      <dgm:prSet phldrT="[Texto]" custT="1"/>
      <dgm:spPr/>
      <dgm:t>
        <a:bodyPr/>
        <a:lstStyle/>
        <a:p>
          <a:r>
            <a:rPr lang="es-CO" sz="2400" dirty="0"/>
            <a:t>Aporte para el proyecto de ustedes.</a:t>
          </a:r>
        </a:p>
      </dgm:t>
    </dgm:pt>
    <dgm:pt modelId="{ACEC81B2-CC87-498F-AF7E-647B0A971FC2}" type="parTrans" cxnId="{344AE7FF-AC8C-4578-8A49-0239211C874D}">
      <dgm:prSet/>
      <dgm:spPr/>
      <dgm:t>
        <a:bodyPr/>
        <a:lstStyle/>
        <a:p>
          <a:endParaRPr lang="es-CO"/>
        </a:p>
      </dgm:t>
    </dgm:pt>
    <dgm:pt modelId="{C758B7C3-A8C6-4245-B2E4-9125390C6ECF}" type="sibTrans" cxnId="{344AE7FF-AC8C-4578-8A49-0239211C874D}">
      <dgm:prSet/>
      <dgm:spPr/>
      <dgm:t>
        <a:bodyPr/>
        <a:lstStyle/>
        <a:p>
          <a:endParaRPr lang="es-CO"/>
        </a:p>
      </dgm:t>
    </dgm:pt>
    <dgm:pt modelId="{B3C9EE7B-1886-4CB9-9547-4ABC8CA9F884}">
      <dgm:prSet phldrT="[Texto]" custT="1"/>
      <dgm:spPr/>
      <dgm:t>
        <a:bodyPr/>
        <a:lstStyle/>
        <a:p>
          <a:r>
            <a:rPr lang="es-CO" sz="3600" dirty="0"/>
            <a:t>Titulo del proyecto</a:t>
          </a:r>
        </a:p>
      </dgm:t>
    </dgm:pt>
    <dgm:pt modelId="{11F12B05-C669-458C-B99E-372ABF67943A}" type="parTrans" cxnId="{D341FAB3-189C-4A82-9EC8-77FF932BE8DC}">
      <dgm:prSet/>
      <dgm:spPr/>
      <dgm:t>
        <a:bodyPr/>
        <a:lstStyle/>
        <a:p>
          <a:endParaRPr lang="es-CO"/>
        </a:p>
      </dgm:t>
    </dgm:pt>
    <dgm:pt modelId="{CE4A0CB4-53FA-45DE-B627-D5DCB67D550F}" type="sibTrans" cxnId="{D341FAB3-189C-4A82-9EC8-77FF932BE8DC}">
      <dgm:prSet/>
      <dgm:spPr/>
      <dgm:t>
        <a:bodyPr/>
        <a:lstStyle/>
        <a:p>
          <a:endParaRPr lang="es-CO"/>
        </a:p>
      </dgm:t>
    </dgm:pt>
    <dgm:pt modelId="{A812C5D0-8E3C-4FB2-BEE2-BA521F2D6128}">
      <dgm:prSet phldrT="[Texto]" custT="1"/>
      <dgm:spPr/>
      <dgm:t>
        <a:bodyPr/>
        <a:lstStyle/>
        <a:p>
          <a:r>
            <a:rPr lang="es-CO" sz="2400" dirty="0"/>
            <a:t>Aporte para el proyecto de ustedes.</a:t>
          </a:r>
        </a:p>
      </dgm:t>
    </dgm:pt>
    <dgm:pt modelId="{A0C210C7-E5F2-445D-BCD6-5163DBAA81CD}" type="parTrans" cxnId="{9F121424-F07A-4BB6-A056-A564BEBC68B5}">
      <dgm:prSet/>
      <dgm:spPr/>
      <dgm:t>
        <a:bodyPr/>
        <a:lstStyle/>
        <a:p>
          <a:endParaRPr lang="es-CO"/>
        </a:p>
      </dgm:t>
    </dgm:pt>
    <dgm:pt modelId="{8F16A3E4-AB2E-42AE-A529-214F019276D0}" type="sibTrans" cxnId="{9F121424-F07A-4BB6-A056-A564BEBC68B5}">
      <dgm:prSet/>
      <dgm:spPr/>
      <dgm:t>
        <a:bodyPr/>
        <a:lstStyle/>
        <a:p>
          <a:endParaRPr lang="es-CO"/>
        </a:p>
      </dgm:t>
    </dgm:pt>
    <dgm:pt modelId="{9ACB96D8-DF53-433F-A502-C5F26A1A9308}" type="pres">
      <dgm:prSet presAssocID="{752829D2-A8F9-4C20-BD6E-4A2C2B275C3F}" presName="linear" presStyleCnt="0">
        <dgm:presLayoutVars>
          <dgm:animLvl val="lvl"/>
          <dgm:resizeHandles val="exact"/>
        </dgm:presLayoutVars>
      </dgm:prSet>
      <dgm:spPr/>
    </dgm:pt>
    <dgm:pt modelId="{8E44061F-5F81-4C85-A068-C3EC40A60C5E}" type="pres">
      <dgm:prSet presAssocID="{0BF2743C-1029-4278-A518-5F22FF5454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433597-6E9B-4934-A2B6-64D470F95FFB}" type="pres">
      <dgm:prSet presAssocID="{0BF2743C-1029-4278-A518-5F22FF5454A8}" presName="childText" presStyleLbl="revTx" presStyleIdx="0" presStyleCnt="3">
        <dgm:presLayoutVars>
          <dgm:bulletEnabled val="1"/>
        </dgm:presLayoutVars>
      </dgm:prSet>
      <dgm:spPr/>
    </dgm:pt>
    <dgm:pt modelId="{759F42B3-B5F5-4460-8F5D-B1A216437332}" type="pres">
      <dgm:prSet presAssocID="{D652528F-8A8D-4ADF-8E68-C72C9366C7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2CBFF0-8C06-4CAF-AE6F-62D5932247F6}" type="pres">
      <dgm:prSet presAssocID="{D652528F-8A8D-4ADF-8E68-C72C9366C7BB}" presName="childText" presStyleLbl="revTx" presStyleIdx="1" presStyleCnt="3">
        <dgm:presLayoutVars>
          <dgm:bulletEnabled val="1"/>
        </dgm:presLayoutVars>
      </dgm:prSet>
      <dgm:spPr/>
    </dgm:pt>
    <dgm:pt modelId="{8F8A2B01-06DA-41C2-A78D-26B24623A1FF}" type="pres">
      <dgm:prSet presAssocID="{B3C9EE7B-1886-4CB9-9547-4ABC8CA9F88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597423-9240-493B-A19D-C4385A3EC7E3}" type="pres">
      <dgm:prSet presAssocID="{B3C9EE7B-1886-4CB9-9547-4ABC8CA9F88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0A7E01C-834B-4DAF-B0C5-2285E4263501}" type="presOf" srcId="{232DEEDA-C148-42C6-9FB9-42A56292487A}" destId="{3B2CBFF0-8C06-4CAF-AE6F-62D5932247F6}" srcOrd="0" destOrd="0" presId="urn:microsoft.com/office/officeart/2005/8/layout/vList2"/>
    <dgm:cxn modelId="{9F121424-F07A-4BB6-A056-A564BEBC68B5}" srcId="{B3C9EE7B-1886-4CB9-9547-4ABC8CA9F884}" destId="{A812C5D0-8E3C-4FB2-BEE2-BA521F2D6128}" srcOrd="0" destOrd="0" parTransId="{A0C210C7-E5F2-445D-BCD6-5163DBAA81CD}" sibTransId="{8F16A3E4-AB2E-42AE-A529-214F019276D0}"/>
    <dgm:cxn modelId="{61CAF243-8E2F-486D-8C15-E9E1A3CF4159}" type="presOf" srcId="{C0954AB4-2286-44E1-ADC7-78673FD3AD0B}" destId="{41433597-6E9B-4934-A2B6-64D470F95FFB}" srcOrd="0" destOrd="0" presId="urn:microsoft.com/office/officeart/2005/8/layout/vList2"/>
    <dgm:cxn modelId="{8E128A4F-08D6-480A-9AEF-2B888008B7BA}" srcId="{752829D2-A8F9-4C20-BD6E-4A2C2B275C3F}" destId="{D652528F-8A8D-4ADF-8E68-C72C9366C7BB}" srcOrd="1" destOrd="0" parTransId="{74A24FEC-908C-4473-86A1-2F67A1C36DAA}" sibTransId="{5860092E-B61A-47FC-94EB-2E56BB941DC3}"/>
    <dgm:cxn modelId="{1823897E-5D2B-498D-BB8C-BE7C72B7E54A}" type="presOf" srcId="{B3C9EE7B-1886-4CB9-9547-4ABC8CA9F884}" destId="{8F8A2B01-06DA-41C2-A78D-26B24623A1FF}" srcOrd="0" destOrd="0" presId="urn:microsoft.com/office/officeart/2005/8/layout/vList2"/>
    <dgm:cxn modelId="{93DED99B-77DD-44B3-8665-BE2305C6FBFF}" type="presOf" srcId="{752829D2-A8F9-4C20-BD6E-4A2C2B275C3F}" destId="{9ACB96D8-DF53-433F-A502-C5F26A1A9308}" srcOrd="0" destOrd="0" presId="urn:microsoft.com/office/officeart/2005/8/layout/vList2"/>
    <dgm:cxn modelId="{D341FAB3-189C-4A82-9EC8-77FF932BE8DC}" srcId="{752829D2-A8F9-4C20-BD6E-4A2C2B275C3F}" destId="{B3C9EE7B-1886-4CB9-9547-4ABC8CA9F884}" srcOrd="2" destOrd="0" parTransId="{11F12B05-C669-458C-B99E-372ABF67943A}" sibTransId="{CE4A0CB4-53FA-45DE-B627-D5DCB67D550F}"/>
    <dgm:cxn modelId="{8B907CD5-BF12-4BD0-ABFD-3F52792BBE9B}" type="presOf" srcId="{A812C5D0-8E3C-4FB2-BEE2-BA521F2D6128}" destId="{A1597423-9240-493B-A19D-C4385A3EC7E3}" srcOrd="0" destOrd="0" presId="urn:microsoft.com/office/officeart/2005/8/layout/vList2"/>
    <dgm:cxn modelId="{FDA4FED7-FBBF-4FB6-8FCF-7F642D7FBCD0}" type="presOf" srcId="{D652528F-8A8D-4ADF-8E68-C72C9366C7BB}" destId="{759F42B3-B5F5-4460-8F5D-B1A216437332}" srcOrd="0" destOrd="0" presId="urn:microsoft.com/office/officeart/2005/8/layout/vList2"/>
    <dgm:cxn modelId="{18F1DCDE-8EDA-4193-B494-4D8D903B6A56}" srcId="{0BF2743C-1029-4278-A518-5F22FF5454A8}" destId="{C0954AB4-2286-44E1-ADC7-78673FD3AD0B}" srcOrd="0" destOrd="0" parTransId="{29C2DE58-C8B1-4151-BC1A-AF7A6AD81AF5}" sibTransId="{07A93C63-3156-4F87-B358-1FC9C071F4CF}"/>
    <dgm:cxn modelId="{ABDFE4F1-DCD7-40A3-99E2-3F5D9271F4CC}" srcId="{752829D2-A8F9-4C20-BD6E-4A2C2B275C3F}" destId="{0BF2743C-1029-4278-A518-5F22FF5454A8}" srcOrd="0" destOrd="0" parTransId="{FAB7A9A4-D5B0-498A-80E0-41D229EA58D7}" sibTransId="{E0F01E77-789F-4C24-9FE4-D430B8E8F185}"/>
    <dgm:cxn modelId="{1FA6C1F6-8711-48C4-A23A-77A8CB7608BD}" type="presOf" srcId="{0BF2743C-1029-4278-A518-5F22FF5454A8}" destId="{8E44061F-5F81-4C85-A068-C3EC40A60C5E}" srcOrd="0" destOrd="0" presId="urn:microsoft.com/office/officeart/2005/8/layout/vList2"/>
    <dgm:cxn modelId="{344AE7FF-AC8C-4578-8A49-0239211C874D}" srcId="{D652528F-8A8D-4ADF-8E68-C72C9366C7BB}" destId="{232DEEDA-C148-42C6-9FB9-42A56292487A}" srcOrd="0" destOrd="0" parTransId="{ACEC81B2-CC87-498F-AF7E-647B0A971FC2}" sibTransId="{C758B7C3-A8C6-4245-B2E4-9125390C6ECF}"/>
    <dgm:cxn modelId="{564EC6BE-2EAE-4DE3-B83D-68DB954DC3FC}" type="presParOf" srcId="{9ACB96D8-DF53-433F-A502-C5F26A1A9308}" destId="{8E44061F-5F81-4C85-A068-C3EC40A60C5E}" srcOrd="0" destOrd="0" presId="urn:microsoft.com/office/officeart/2005/8/layout/vList2"/>
    <dgm:cxn modelId="{0D5CA0EE-2FD8-42F9-9595-4719E57558C7}" type="presParOf" srcId="{9ACB96D8-DF53-433F-A502-C5F26A1A9308}" destId="{41433597-6E9B-4934-A2B6-64D470F95FFB}" srcOrd="1" destOrd="0" presId="urn:microsoft.com/office/officeart/2005/8/layout/vList2"/>
    <dgm:cxn modelId="{BFA9B803-0C29-4E98-9BE0-D8B207D27CAA}" type="presParOf" srcId="{9ACB96D8-DF53-433F-A502-C5F26A1A9308}" destId="{759F42B3-B5F5-4460-8F5D-B1A216437332}" srcOrd="2" destOrd="0" presId="urn:microsoft.com/office/officeart/2005/8/layout/vList2"/>
    <dgm:cxn modelId="{6FC19993-38F2-4B1F-A1FC-7A126AF80831}" type="presParOf" srcId="{9ACB96D8-DF53-433F-A502-C5F26A1A9308}" destId="{3B2CBFF0-8C06-4CAF-AE6F-62D5932247F6}" srcOrd="3" destOrd="0" presId="urn:microsoft.com/office/officeart/2005/8/layout/vList2"/>
    <dgm:cxn modelId="{32F3A69D-1C11-4902-A4D4-06B632AB00F3}" type="presParOf" srcId="{9ACB96D8-DF53-433F-A502-C5F26A1A9308}" destId="{8F8A2B01-06DA-41C2-A78D-26B24623A1FF}" srcOrd="4" destOrd="0" presId="urn:microsoft.com/office/officeart/2005/8/layout/vList2"/>
    <dgm:cxn modelId="{F8880953-D28F-4E1A-A6B0-6D3697AE5927}" type="presParOf" srcId="{9ACB96D8-DF53-433F-A502-C5F26A1A9308}" destId="{A1597423-9240-493B-A19D-C4385A3EC7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A2DBA7-D581-4F7D-90F6-87E350B15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BD68BB0-EE82-4E5E-A33C-4E43F8EF26C3}">
      <dgm:prSet phldrT="[Texto]" custT="1"/>
      <dgm:spPr/>
      <dgm:t>
        <a:bodyPr/>
        <a:lstStyle/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r>
            <a:rPr lang="es-CO" sz="2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gm:t>
    </dgm:pt>
    <dgm:pt modelId="{AFA27DE8-456E-4F79-99DB-C83DB13968DA}" type="parTrans" cxnId="{12A24E61-6F49-408B-AEF2-378D66B1BB0E}">
      <dgm:prSet/>
      <dgm:spPr/>
      <dgm:t>
        <a:bodyPr/>
        <a:lstStyle/>
        <a:p>
          <a:endParaRPr lang="es-CO"/>
        </a:p>
      </dgm:t>
    </dgm:pt>
    <dgm:pt modelId="{A3128875-B39F-4B63-9098-31DBD0F6D1F0}" type="sibTrans" cxnId="{12A24E61-6F49-408B-AEF2-378D66B1BB0E}">
      <dgm:prSet/>
      <dgm:spPr/>
      <dgm:t>
        <a:bodyPr/>
        <a:lstStyle/>
        <a:p>
          <a:endParaRPr lang="es-CO"/>
        </a:p>
      </dgm:t>
    </dgm:pt>
    <dgm:pt modelId="{FCF80BF5-936E-4224-8843-BA20BA4F3A18}" type="pres">
      <dgm:prSet presAssocID="{12A2DBA7-D581-4F7D-90F6-87E350B15B62}" presName="Name0" presStyleCnt="0">
        <dgm:presLayoutVars>
          <dgm:chMax/>
          <dgm:chPref/>
          <dgm:dir/>
        </dgm:presLayoutVars>
      </dgm:prSet>
      <dgm:spPr/>
    </dgm:pt>
    <dgm:pt modelId="{EBD31591-D8FE-463A-B376-00EB324D4648}" type="pres">
      <dgm:prSet presAssocID="{8BD68BB0-EE82-4E5E-A33C-4E43F8EF26C3}" presName="composite" presStyleCnt="0">
        <dgm:presLayoutVars>
          <dgm:chMax val="1"/>
          <dgm:chPref val="1"/>
        </dgm:presLayoutVars>
      </dgm:prSet>
      <dgm:spPr/>
    </dgm:pt>
    <dgm:pt modelId="{B5A9E319-823A-4448-865D-AE0783228F47}" type="pres">
      <dgm:prSet presAssocID="{8BD68BB0-EE82-4E5E-A33C-4E43F8EF26C3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E35746-A5D7-44B9-8BFE-14A4471D4D98}" type="pres">
      <dgm:prSet presAssocID="{8BD68BB0-EE82-4E5E-A33C-4E43F8EF26C3}" presName="Image" presStyleLbl="alignImgPlace1" presStyleIdx="0" presStyleCnt="1" custLinFactNeighborY="-4419">
        <dgm:presLayoutVars>
          <dgm:chMax val="0"/>
          <dgm:chPref val="0"/>
        </dgm:presLayoutVars>
      </dgm:prSet>
      <dgm:spPr/>
    </dgm:pt>
    <dgm:pt modelId="{15D086E0-E0E6-4402-9776-7A791657B5DD}" type="pres">
      <dgm:prSet presAssocID="{8BD68BB0-EE82-4E5E-A33C-4E43F8EF26C3}" presName="ChildComposite" presStyleCnt="0"/>
      <dgm:spPr/>
    </dgm:pt>
    <dgm:pt modelId="{EB57E289-7F40-47C2-B779-A8F6831191D4}" type="pres">
      <dgm:prSet presAssocID="{8BD68BB0-EE82-4E5E-A33C-4E43F8EF26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FB6933-D146-4BC4-ADD3-518D3D864ED6}" type="pres">
      <dgm:prSet presAssocID="{8BD68BB0-EE82-4E5E-A33C-4E43F8EF26C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3BA4181E-509F-49DA-A21D-035AD0E2FBF4}" type="presOf" srcId="{12A2DBA7-D581-4F7D-90F6-87E350B15B62}" destId="{FCF80BF5-936E-4224-8843-BA20BA4F3A18}" srcOrd="0" destOrd="0" presId="urn:microsoft.com/office/officeart/2008/layout/CaptionedPictures"/>
    <dgm:cxn modelId="{12A24E61-6F49-408B-AEF2-378D66B1BB0E}" srcId="{12A2DBA7-D581-4F7D-90F6-87E350B15B62}" destId="{8BD68BB0-EE82-4E5E-A33C-4E43F8EF26C3}" srcOrd="0" destOrd="0" parTransId="{AFA27DE8-456E-4F79-99DB-C83DB13968DA}" sibTransId="{A3128875-B39F-4B63-9098-31DBD0F6D1F0}"/>
    <dgm:cxn modelId="{FC3EB199-0619-43F5-9461-EF1ADEC00B6F}" type="presOf" srcId="{8BD68BB0-EE82-4E5E-A33C-4E43F8EF26C3}" destId="{1EFB6933-D146-4BC4-ADD3-518D3D864ED6}" srcOrd="0" destOrd="0" presId="urn:microsoft.com/office/officeart/2008/layout/CaptionedPictures"/>
    <dgm:cxn modelId="{D659AEA8-3606-4DA7-9DD6-E42AA05C4D18}" type="presParOf" srcId="{FCF80BF5-936E-4224-8843-BA20BA4F3A18}" destId="{EBD31591-D8FE-463A-B376-00EB324D4648}" srcOrd="0" destOrd="0" presId="urn:microsoft.com/office/officeart/2008/layout/CaptionedPictures"/>
    <dgm:cxn modelId="{66B63621-8932-4C01-BAEB-AAB34FC8E860}" type="presParOf" srcId="{EBD31591-D8FE-463A-B376-00EB324D4648}" destId="{B5A9E319-823A-4448-865D-AE0783228F47}" srcOrd="0" destOrd="0" presId="urn:microsoft.com/office/officeart/2008/layout/CaptionedPictures"/>
    <dgm:cxn modelId="{96BFAC2D-C710-4F45-A248-0F2A9C19461B}" type="presParOf" srcId="{EBD31591-D8FE-463A-B376-00EB324D4648}" destId="{8AE35746-A5D7-44B9-8BFE-14A4471D4D98}" srcOrd="1" destOrd="0" presId="urn:microsoft.com/office/officeart/2008/layout/CaptionedPictures"/>
    <dgm:cxn modelId="{539DF8AE-BF31-4EA4-B82D-BD1130713DA2}" type="presParOf" srcId="{EBD31591-D8FE-463A-B376-00EB324D4648}" destId="{15D086E0-E0E6-4402-9776-7A791657B5DD}" srcOrd="2" destOrd="0" presId="urn:microsoft.com/office/officeart/2008/layout/CaptionedPictures"/>
    <dgm:cxn modelId="{03449BD4-B26F-4D09-9AA2-85ACB522E542}" type="presParOf" srcId="{15D086E0-E0E6-4402-9776-7A791657B5DD}" destId="{EB57E289-7F40-47C2-B779-A8F6831191D4}" srcOrd="0" destOrd="0" presId="urn:microsoft.com/office/officeart/2008/layout/CaptionedPictures"/>
    <dgm:cxn modelId="{08BB4E7F-B6A8-4AB2-ACDD-2AD07AD1FC02}" type="presParOf" srcId="{15D086E0-E0E6-4402-9776-7A791657B5DD}" destId="{1EFB6933-D146-4BC4-ADD3-518D3D864ED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1110857" y="0"/>
          <a:ext cx="3339390" cy="39286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1277827" y="44301"/>
          <a:ext cx="3005451" cy="25536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1277827" y="2710799"/>
          <a:ext cx="3005451" cy="106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Imagen del logo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Eslogan</a:t>
          </a:r>
        </a:p>
      </dsp:txBody>
      <dsp:txXfrm>
        <a:off x="1277827" y="2710799"/>
        <a:ext cx="3005451" cy="10607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96D63-EA4B-459D-89B6-788E7FD32486}">
      <dsp:nvSpPr>
        <dsp:cNvPr id="0" name=""/>
        <dsp:cNvSpPr/>
      </dsp:nvSpPr>
      <dsp:spPr>
        <a:xfrm>
          <a:off x="-3685453" y="-566233"/>
          <a:ext cx="4393129" cy="4393129"/>
        </a:xfrm>
        <a:prstGeom prst="blockArc">
          <a:avLst>
            <a:gd name="adj1" fmla="val 18900000"/>
            <a:gd name="adj2" fmla="val 2700000"/>
            <a:gd name="adj3" fmla="val 492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FBA07-8448-4665-80ED-B88009D37667}">
      <dsp:nvSpPr>
        <dsp:cNvPr id="0" name=""/>
        <dsp:cNvSpPr/>
      </dsp:nvSpPr>
      <dsp:spPr>
        <a:xfrm>
          <a:off x="455078" y="326066"/>
          <a:ext cx="7569163" cy="652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6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Requisitos del sistema</a:t>
          </a:r>
        </a:p>
      </dsp:txBody>
      <dsp:txXfrm>
        <a:off x="455078" y="326066"/>
        <a:ext cx="7569163" cy="652132"/>
      </dsp:txXfrm>
    </dsp:sp>
    <dsp:sp modelId="{D6439EC0-1E09-4489-B5FA-22BF885143AF}">
      <dsp:nvSpPr>
        <dsp:cNvPr id="0" name=""/>
        <dsp:cNvSpPr/>
      </dsp:nvSpPr>
      <dsp:spPr>
        <a:xfrm>
          <a:off x="47495" y="244549"/>
          <a:ext cx="815165" cy="815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52E86-F0FF-46AA-AAAF-36BE68A01970}">
      <dsp:nvSpPr>
        <dsp:cNvPr id="0" name=""/>
        <dsp:cNvSpPr/>
      </dsp:nvSpPr>
      <dsp:spPr>
        <a:xfrm>
          <a:off x="692128" y="1304264"/>
          <a:ext cx="7332113" cy="652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6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Requisitos de hardware</a:t>
          </a:r>
        </a:p>
      </dsp:txBody>
      <dsp:txXfrm>
        <a:off x="692128" y="1304264"/>
        <a:ext cx="7332113" cy="652132"/>
      </dsp:txXfrm>
    </dsp:sp>
    <dsp:sp modelId="{0746CC18-EEC7-4CCD-B35A-D8657AFEE3B0}">
      <dsp:nvSpPr>
        <dsp:cNvPr id="0" name=""/>
        <dsp:cNvSpPr/>
      </dsp:nvSpPr>
      <dsp:spPr>
        <a:xfrm>
          <a:off x="284545" y="1222748"/>
          <a:ext cx="815165" cy="815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8A403-0C71-4345-8DAD-C023E549047A}">
      <dsp:nvSpPr>
        <dsp:cNvPr id="0" name=""/>
        <dsp:cNvSpPr/>
      </dsp:nvSpPr>
      <dsp:spPr>
        <a:xfrm>
          <a:off x="455078" y="2282463"/>
          <a:ext cx="7569163" cy="6521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76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Requisitos de software</a:t>
          </a:r>
        </a:p>
      </dsp:txBody>
      <dsp:txXfrm>
        <a:off x="455078" y="2282463"/>
        <a:ext cx="7569163" cy="652132"/>
      </dsp:txXfrm>
    </dsp:sp>
    <dsp:sp modelId="{D7290107-5DEC-47F4-BE71-81678277A343}">
      <dsp:nvSpPr>
        <dsp:cNvPr id="0" name=""/>
        <dsp:cNvSpPr/>
      </dsp:nvSpPr>
      <dsp:spPr>
        <a:xfrm>
          <a:off x="47495" y="2200946"/>
          <a:ext cx="815165" cy="815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96CF4-165D-420A-BD6E-EF88169C3F93}">
      <dsp:nvSpPr>
        <dsp:cNvPr id="0" name=""/>
        <dsp:cNvSpPr/>
      </dsp:nvSpPr>
      <dsp:spPr>
        <a:xfrm>
          <a:off x="5193" y="626602"/>
          <a:ext cx="2471369" cy="170277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9F98A4-A9C7-457A-8FD6-2073E146B9E8}">
      <dsp:nvSpPr>
        <dsp:cNvPr id="0" name=""/>
        <dsp:cNvSpPr/>
      </dsp:nvSpPr>
      <dsp:spPr>
        <a:xfrm>
          <a:off x="5193" y="2329375"/>
          <a:ext cx="2471369" cy="9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300" kern="1200"/>
        </a:p>
      </dsp:txBody>
      <dsp:txXfrm>
        <a:off x="5193" y="2329375"/>
        <a:ext cx="2471369" cy="916878"/>
      </dsp:txXfrm>
    </dsp:sp>
    <dsp:sp modelId="{C33632D5-593A-4725-8BA4-8A859BD99EF3}">
      <dsp:nvSpPr>
        <dsp:cNvPr id="0" name=""/>
        <dsp:cNvSpPr/>
      </dsp:nvSpPr>
      <dsp:spPr>
        <a:xfrm>
          <a:off x="2723803" y="626602"/>
          <a:ext cx="2471369" cy="170277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E47BF-8465-44DD-91CA-5964B0318607}">
      <dsp:nvSpPr>
        <dsp:cNvPr id="0" name=""/>
        <dsp:cNvSpPr/>
      </dsp:nvSpPr>
      <dsp:spPr>
        <a:xfrm>
          <a:off x="2723803" y="2329375"/>
          <a:ext cx="2471369" cy="9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300" kern="1200"/>
        </a:p>
      </dsp:txBody>
      <dsp:txXfrm>
        <a:off x="2723803" y="2329375"/>
        <a:ext cx="2471369" cy="916878"/>
      </dsp:txXfrm>
    </dsp:sp>
    <dsp:sp modelId="{6269A05F-D41C-4576-B784-10060D386D54}">
      <dsp:nvSpPr>
        <dsp:cNvPr id="0" name=""/>
        <dsp:cNvSpPr/>
      </dsp:nvSpPr>
      <dsp:spPr>
        <a:xfrm>
          <a:off x="5442414" y="626602"/>
          <a:ext cx="2471369" cy="170277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EB7DA7-1BD8-498C-A40E-7C08391C9CA4}">
      <dsp:nvSpPr>
        <dsp:cNvPr id="0" name=""/>
        <dsp:cNvSpPr/>
      </dsp:nvSpPr>
      <dsp:spPr>
        <a:xfrm>
          <a:off x="5442414" y="2329375"/>
          <a:ext cx="2471369" cy="9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300" kern="1200"/>
        </a:p>
      </dsp:txBody>
      <dsp:txXfrm>
        <a:off x="5442414" y="2329375"/>
        <a:ext cx="2471369" cy="916878"/>
      </dsp:txXfrm>
    </dsp:sp>
    <dsp:sp modelId="{2F4DF817-0A5A-4328-B93F-42BC5E4F9BE2}">
      <dsp:nvSpPr>
        <dsp:cNvPr id="0" name=""/>
        <dsp:cNvSpPr/>
      </dsp:nvSpPr>
      <dsp:spPr>
        <a:xfrm>
          <a:off x="8161024" y="626602"/>
          <a:ext cx="2471369" cy="170277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F667AE-578B-4D18-95DA-0F0030D74C71}">
      <dsp:nvSpPr>
        <dsp:cNvPr id="0" name=""/>
        <dsp:cNvSpPr/>
      </dsp:nvSpPr>
      <dsp:spPr>
        <a:xfrm>
          <a:off x="8161024" y="2329375"/>
          <a:ext cx="2471369" cy="91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300" kern="1200"/>
        </a:p>
      </dsp:txBody>
      <dsp:txXfrm>
        <a:off x="8161024" y="2329375"/>
        <a:ext cx="2471369" cy="916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1031685" y="2091"/>
          <a:ext cx="3636688" cy="42784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1213519" y="50337"/>
          <a:ext cx="3273019" cy="27809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1213519" y="2954226"/>
          <a:ext cx="3273019" cy="1155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sp:txBody>
      <dsp:txXfrm>
        <a:off x="1213519" y="2954226"/>
        <a:ext cx="3273019" cy="1155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1031685" y="2091"/>
          <a:ext cx="3636688" cy="42784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1213519" y="50337"/>
          <a:ext cx="3273019" cy="27809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1213519" y="2954226"/>
          <a:ext cx="3273019" cy="1155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sp:txBody>
      <dsp:txXfrm>
        <a:off x="1213519" y="2954226"/>
        <a:ext cx="3273019" cy="1155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F77AD-6AAD-4CFA-812B-A1352B8687B6}">
      <dsp:nvSpPr>
        <dsp:cNvPr id="0" name=""/>
        <dsp:cNvSpPr/>
      </dsp:nvSpPr>
      <dsp:spPr>
        <a:xfrm>
          <a:off x="1401673" y="296157"/>
          <a:ext cx="3573026" cy="1116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91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/>
        </a:p>
      </dsp:txBody>
      <dsp:txXfrm>
        <a:off x="1401673" y="296157"/>
        <a:ext cx="3573026" cy="1116570"/>
      </dsp:txXfrm>
    </dsp:sp>
    <dsp:sp modelId="{BA8EC8D1-8E7E-4530-979D-DCF98FBCD000}">
      <dsp:nvSpPr>
        <dsp:cNvPr id="0" name=""/>
        <dsp:cNvSpPr/>
      </dsp:nvSpPr>
      <dsp:spPr>
        <a:xfrm>
          <a:off x="1252797" y="134874"/>
          <a:ext cx="781599" cy="11723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0AC1D-F5E0-4F05-8742-1CA3FF17CC69}">
      <dsp:nvSpPr>
        <dsp:cNvPr id="0" name=""/>
        <dsp:cNvSpPr/>
      </dsp:nvSpPr>
      <dsp:spPr>
        <a:xfrm>
          <a:off x="1401673" y="1701795"/>
          <a:ext cx="3573026" cy="1116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91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/>
        </a:p>
      </dsp:txBody>
      <dsp:txXfrm>
        <a:off x="1401673" y="1701795"/>
        <a:ext cx="3573026" cy="1116570"/>
      </dsp:txXfrm>
    </dsp:sp>
    <dsp:sp modelId="{FB7F791E-8878-4628-8578-F3098D694515}">
      <dsp:nvSpPr>
        <dsp:cNvPr id="0" name=""/>
        <dsp:cNvSpPr/>
      </dsp:nvSpPr>
      <dsp:spPr>
        <a:xfrm>
          <a:off x="1252797" y="1540513"/>
          <a:ext cx="781599" cy="11723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E83C1-4B52-4839-BA41-ECD156D79EF3}">
      <dsp:nvSpPr>
        <dsp:cNvPr id="0" name=""/>
        <dsp:cNvSpPr/>
      </dsp:nvSpPr>
      <dsp:spPr>
        <a:xfrm>
          <a:off x="1401673" y="3107434"/>
          <a:ext cx="3573026" cy="1116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91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100" kern="1200"/>
        </a:p>
      </dsp:txBody>
      <dsp:txXfrm>
        <a:off x="1401673" y="3107434"/>
        <a:ext cx="3573026" cy="1116570"/>
      </dsp:txXfrm>
    </dsp:sp>
    <dsp:sp modelId="{49C9C0CA-469B-4D23-8F3C-31CA5156344F}">
      <dsp:nvSpPr>
        <dsp:cNvPr id="0" name=""/>
        <dsp:cNvSpPr/>
      </dsp:nvSpPr>
      <dsp:spPr>
        <a:xfrm>
          <a:off x="1252797" y="2946152"/>
          <a:ext cx="781599" cy="11723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1004286" y="2087"/>
          <a:ext cx="3631190" cy="42719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1185846" y="50261"/>
          <a:ext cx="3268071" cy="27767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1185846" y="2949760"/>
          <a:ext cx="3268071" cy="115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Poner imagen relacionada.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Fuente: link de donde la sacaron y si es propia escribir aprendiz.</a:t>
          </a:r>
        </a:p>
      </dsp:txBody>
      <dsp:txXfrm>
        <a:off x="1185846" y="2949760"/>
        <a:ext cx="3268071" cy="1153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061F-5F81-4C85-A068-C3EC40A60C5E}">
      <dsp:nvSpPr>
        <dsp:cNvPr id="0" name=""/>
        <dsp:cNvSpPr/>
      </dsp:nvSpPr>
      <dsp:spPr>
        <a:xfrm>
          <a:off x="0" y="1725"/>
          <a:ext cx="8913906" cy="7988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Titulo del proyecto</a:t>
          </a:r>
        </a:p>
      </dsp:txBody>
      <dsp:txXfrm>
        <a:off x="38994" y="40719"/>
        <a:ext cx="8835918" cy="720816"/>
      </dsp:txXfrm>
    </dsp:sp>
    <dsp:sp modelId="{41433597-6E9B-4934-A2B6-64D470F95FFB}">
      <dsp:nvSpPr>
        <dsp:cNvPr id="0" name=""/>
        <dsp:cNvSpPr/>
      </dsp:nvSpPr>
      <dsp:spPr>
        <a:xfrm>
          <a:off x="0" y="800530"/>
          <a:ext cx="8913906" cy="33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/>
            <a:t>Aporte para el proyecto de ustedes.</a:t>
          </a:r>
        </a:p>
      </dsp:txBody>
      <dsp:txXfrm>
        <a:off x="0" y="800530"/>
        <a:ext cx="8913906" cy="332534"/>
      </dsp:txXfrm>
    </dsp:sp>
    <dsp:sp modelId="{759F42B3-B5F5-4460-8F5D-B1A216437332}">
      <dsp:nvSpPr>
        <dsp:cNvPr id="0" name=""/>
        <dsp:cNvSpPr/>
      </dsp:nvSpPr>
      <dsp:spPr>
        <a:xfrm>
          <a:off x="0" y="1133064"/>
          <a:ext cx="8913906" cy="7988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Titulo del proyecto</a:t>
          </a:r>
        </a:p>
      </dsp:txBody>
      <dsp:txXfrm>
        <a:off x="38994" y="1172058"/>
        <a:ext cx="8835918" cy="720816"/>
      </dsp:txXfrm>
    </dsp:sp>
    <dsp:sp modelId="{3B2CBFF0-8C06-4CAF-AE6F-62D5932247F6}">
      <dsp:nvSpPr>
        <dsp:cNvPr id="0" name=""/>
        <dsp:cNvSpPr/>
      </dsp:nvSpPr>
      <dsp:spPr>
        <a:xfrm>
          <a:off x="0" y="1931869"/>
          <a:ext cx="8913906" cy="33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/>
            <a:t>Aporte para el proyecto de ustedes.</a:t>
          </a:r>
        </a:p>
      </dsp:txBody>
      <dsp:txXfrm>
        <a:off x="0" y="1931869"/>
        <a:ext cx="8913906" cy="332534"/>
      </dsp:txXfrm>
    </dsp:sp>
    <dsp:sp modelId="{8F8A2B01-06DA-41C2-A78D-26B24623A1FF}">
      <dsp:nvSpPr>
        <dsp:cNvPr id="0" name=""/>
        <dsp:cNvSpPr/>
      </dsp:nvSpPr>
      <dsp:spPr>
        <a:xfrm>
          <a:off x="0" y="2264404"/>
          <a:ext cx="8913906" cy="7988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Titulo del proyecto</a:t>
          </a:r>
        </a:p>
      </dsp:txBody>
      <dsp:txXfrm>
        <a:off x="38994" y="2303398"/>
        <a:ext cx="8835918" cy="720816"/>
      </dsp:txXfrm>
    </dsp:sp>
    <dsp:sp modelId="{A1597423-9240-493B-A19D-C4385A3EC7E3}">
      <dsp:nvSpPr>
        <dsp:cNvPr id="0" name=""/>
        <dsp:cNvSpPr/>
      </dsp:nvSpPr>
      <dsp:spPr>
        <a:xfrm>
          <a:off x="0" y="3063209"/>
          <a:ext cx="8913906" cy="37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/>
            <a:t>Aporte para el proyecto de ustedes.</a:t>
          </a:r>
        </a:p>
      </dsp:txBody>
      <dsp:txXfrm>
        <a:off x="0" y="3063209"/>
        <a:ext cx="8913906" cy="370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515891" y="0"/>
          <a:ext cx="2865967" cy="3371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659190" y="38021"/>
          <a:ext cx="2579370" cy="2191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659190" y="2326490"/>
          <a:ext cx="2579370" cy="9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sp:txBody>
      <dsp:txXfrm>
        <a:off x="659190" y="2326490"/>
        <a:ext cx="2579370" cy="9103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515891" y="0"/>
          <a:ext cx="2865967" cy="3371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659190" y="38021"/>
          <a:ext cx="2579370" cy="2191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659190" y="2326490"/>
          <a:ext cx="2579370" cy="9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sp:txBody>
      <dsp:txXfrm>
        <a:off x="659190" y="2326490"/>
        <a:ext cx="2579370" cy="910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E319-823A-4448-865D-AE0783228F47}">
      <dsp:nvSpPr>
        <dsp:cNvPr id="0" name=""/>
        <dsp:cNvSpPr/>
      </dsp:nvSpPr>
      <dsp:spPr>
        <a:xfrm>
          <a:off x="515891" y="0"/>
          <a:ext cx="2865967" cy="3371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35746-A5D7-44B9-8BFE-14A4471D4D98}">
      <dsp:nvSpPr>
        <dsp:cNvPr id="0" name=""/>
        <dsp:cNvSpPr/>
      </dsp:nvSpPr>
      <dsp:spPr>
        <a:xfrm>
          <a:off x="659189" y="38021"/>
          <a:ext cx="2579370" cy="21916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6933-D146-4BC4-ADD3-518D3D864ED6}">
      <dsp:nvSpPr>
        <dsp:cNvPr id="0" name=""/>
        <dsp:cNvSpPr/>
      </dsp:nvSpPr>
      <dsp:spPr>
        <a:xfrm>
          <a:off x="659189" y="2326490"/>
          <a:ext cx="2579370" cy="9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Nombre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rial" panose="020B0604020202020204" pitchFamily="34" charset="0"/>
              <a:cs typeface="Arial" panose="020B0604020202020204" pitchFamily="34" charset="0"/>
            </a:rPr>
            <a:t>cargo </a:t>
          </a:r>
        </a:p>
      </dsp:txBody>
      <dsp:txXfrm>
        <a:off x="659189" y="2326490"/>
        <a:ext cx="2579370" cy="91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999AFE6-721E-1D92-FFC0-72E02DBB9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98C0A-ECF9-B897-80D5-1AE7ABA30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9B9F-131C-2846-AB8F-CEE154B4CAEB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8F308B-0102-A0B4-9A23-E807C735E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CACDD-5D14-572A-2591-609B03F16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070F-3F68-E043-9CC3-B53B4F2245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4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B96-A603-FF42-AE46-F5F75F80A67B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C58E-460D-4A4B-B0C2-1191B9D14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3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4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62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6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2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54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8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6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27/09/2024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F6BD7E-0DA1-4666-ABDD-61F6BDE77788}"/>
              </a:ext>
            </a:extLst>
          </p:cNvPr>
          <p:cNvSpPr/>
          <p:nvPr/>
        </p:nvSpPr>
        <p:spPr>
          <a:xfrm>
            <a:off x="0" y="1196788"/>
            <a:ext cx="12192000" cy="815265"/>
          </a:xfrm>
          <a:prstGeom prst="rect">
            <a:avLst/>
          </a:prstGeom>
          <a:solidFill>
            <a:srgbClr val="03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1322704" y="75588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NOMBRE DEL PROYECTO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BD0DC-A220-4C9D-8CD1-2DC80089A81B}"/>
              </a:ext>
            </a:extLst>
          </p:cNvPr>
          <p:cNvSpPr txBox="1"/>
          <p:nvPr/>
        </p:nvSpPr>
        <p:spPr>
          <a:xfrm>
            <a:off x="9982374" y="842845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(Arial 36)</a:t>
            </a:r>
          </a:p>
          <a:p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2C9B5B62-3EAA-4E1C-84E1-0326FC6E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5" y="238536"/>
            <a:ext cx="895848" cy="13121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8D85B0-5CB8-4628-B25B-FEFB4BAB63EB}"/>
              </a:ext>
            </a:extLst>
          </p:cNvPr>
          <p:cNvSpPr txBox="1"/>
          <p:nvPr/>
        </p:nvSpPr>
        <p:spPr>
          <a:xfrm>
            <a:off x="1295673" y="4111796"/>
            <a:ext cx="4320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Escribir el nombre de los integrantes.</a:t>
            </a:r>
          </a:p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Por orden de apellidos.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4139D64-094D-45F8-822C-74A4D87DC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475785"/>
              </p:ext>
            </p:extLst>
          </p:nvPr>
        </p:nvGraphicFramePr>
        <p:xfrm>
          <a:off x="5949576" y="2365996"/>
          <a:ext cx="5561106" cy="3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1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322561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CAC7CC-1DD8-4EFD-8ACB-D02EDC45659F}"/>
              </a:ext>
            </a:extLst>
          </p:cNvPr>
          <p:cNvSpPr txBox="1"/>
          <p:nvPr/>
        </p:nvSpPr>
        <p:spPr>
          <a:xfrm flipH="1">
            <a:off x="982888" y="1545878"/>
            <a:ext cx="102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La metodología que todos utilizaron fue la metodología ágil SCRUM, van a realizar un grafico similar al que esta pero van a poner las fases que tienen en el cronograma, acá pueden explicar las fases y que actividades realizaron. Cada grupo realiza a sus estilo.</a:t>
            </a:r>
          </a:p>
        </p:txBody>
      </p:sp>
      <p:pic>
        <p:nvPicPr>
          <p:cNvPr id="1026" name="Picture 2" descr="Incorporamos metodología ágil “Scrum” para nuestros proyectos de desarrollo  de software: Mejorando nuestra labor en beneficio de los usuarios -  Corporación de Asistencia Judicial">
            <a:extLst>
              <a:ext uri="{FF2B5EF4-FFF2-40B4-BE49-F238E27FC236}">
                <a16:creationId xmlns:a16="http://schemas.microsoft.com/office/drawing/2014/main" id="{C8E9021C-3087-4445-8924-3DB19C7D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40" y="3115538"/>
            <a:ext cx="3611096" cy="35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ESPECIFICACIÓN DE REQUISITOS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3" y="1528338"/>
            <a:ext cx="683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EXPLICAR CADA UNO DE LOS REQUISITOS DEL SOFTWARE.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B5692F2-53A5-43F0-AAA0-21E7E7F4F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541584"/>
              </p:ext>
            </p:extLst>
          </p:nvPr>
        </p:nvGraphicFramePr>
        <p:xfrm>
          <a:off x="2062629" y="2339789"/>
          <a:ext cx="8066741" cy="3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859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UTILIZADAS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2" y="1528338"/>
            <a:ext cx="101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Pueden poner los iconos de las herramientas utilizadas y explicar cada una.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19742EC-B687-4FC8-BE18-08C8E7D48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584650"/>
              </p:ext>
            </p:extLst>
          </p:nvPr>
        </p:nvGraphicFramePr>
        <p:xfrm>
          <a:off x="831789" y="2164976"/>
          <a:ext cx="10637588" cy="387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00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SOFTWARE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2" y="1528338"/>
            <a:ext cx="101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Pantallazos relevantes de la interfaz grafica o montaje del sistema (tomar evidencias).</a:t>
            </a:r>
          </a:p>
        </p:txBody>
      </p:sp>
    </p:spTree>
    <p:extLst>
      <p:ext uri="{BB962C8B-B14F-4D97-AF65-F5344CB8AC3E}">
        <p14:creationId xmlns:p14="http://schemas.microsoft.com/office/powerpoint/2010/main" val="322348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SOFTWARE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2" y="1528338"/>
            <a:ext cx="1011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Explica cómo se realizó la implementación del software en el entorno final, adjuntar imágenes (Tomar evidencias)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711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DEL SOFTWARE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2" y="1528338"/>
            <a:ext cx="101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Explica cómo se realizaron  las pruebas del software en el entorno final, adjuntar imágenes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132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ONCLUSIONES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9DE8B-3E1B-4659-89E1-B1E993A97D5A}"/>
              </a:ext>
            </a:extLst>
          </p:cNvPr>
          <p:cNvSpPr txBox="1"/>
          <p:nvPr/>
        </p:nvSpPr>
        <p:spPr>
          <a:xfrm>
            <a:off x="1264022" y="1528338"/>
            <a:ext cx="1011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Poner las conclusiones obtenidas durante el desarrollo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6788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71B4298-61EF-4C69-9964-634D2E93B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633241"/>
              </p:ext>
            </p:extLst>
          </p:nvPr>
        </p:nvGraphicFramePr>
        <p:xfrm>
          <a:off x="395941" y="1869141"/>
          <a:ext cx="5700059" cy="42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7CFB800-61ED-47F1-8769-5BC6299CBA7D}"/>
              </a:ext>
            </a:extLst>
          </p:cNvPr>
          <p:cNvSpPr txBox="1"/>
          <p:nvPr/>
        </p:nvSpPr>
        <p:spPr>
          <a:xfrm>
            <a:off x="6096000" y="1869141"/>
            <a:ext cx="5266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Escribir un breve resumen de la introducción del proyecto máximo 40 palabras.</a:t>
            </a: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Esto aplica para toda la presentación</a:t>
            </a: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títulos van en Arial 37</a:t>
            </a:r>
          </a:p>
          <a:p>
            <a:r>
              <a:rPr lang="es-C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textos internos  (Arial 24)</a:t>
            </a:r>
          </a:p>
          <a:p>
            <a:endParaRPr lang="es-CO" sz="24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EE165DB-A042-4098-86E3-07DA2490ECB9}"/>
              </a:ext>
            </a:extLst>
          </p:cNvPr>
          <p:cNvSpPr/>
          <p:nvPr/>
        </p:nvSpPr>
        <p:spPr>
          <a:xfrm rot="5400000">
            <a:off x="8283388" y="3818964"/>
            <a:ext cx="457200" cy="255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83650F-54E2-92B1-30C5-B8FE578A8EF5}"/>
              </a:ext>
            </a:extLst>
          </p:cNvPr>
          <p:cNvSpPr txBox="1">
            <a:spLocks/>
          </p:cNvSpPr>
          <p:nvPr/>
        </p:nvSpPr>
        <p:spPr>
          <a:xfrm>
            <a:off x="456237" y="1936376"/>
            <a:ext cx="5917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Breve resumen de la descripción del problema. Máximo 40 palabras, poner imágenes relacionadas al tema.</a:t>
            </a:r>
          </a:p>
          <a:p>
            <a:endParaRPr lang="es-CO" sz="1600" dirty="0">
              <a:latin typeface="Work Sans Light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PROBLEMA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82AC43C-2EEA-42C3-A0B2-E7A499106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551510"/>
              </p:ext>
            </p:extLst>
          </p:nvPr>
        </p:nvGraphicFramePr>
        <p:xfrm>
          <a:off x="6373906" y="1936376"/>
          <a:ext cx="5700059" cy="42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9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PROBLEMA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DB5DC6-9586-4BC0-A283-B241D8910E49}"/>
              </a:ext>
            </a:extLst>
          </p:cNvPr>
          <p:cNvSpPr txBox="1">
            <a:spLocks/>
          </p:cNvSpPr>
          <p:nvPr/>
        </p:nvSpPr>
        <p:spPr>
          <a:xfrm>
            <a:off x="2595282" y="3429000"/>
            <a:ext cx="739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Pregunta problematizadora</a:t>
            </a:r>
          </a:p>
          <a:p>
            <a:endParaRPr lang="es-CO" sz="1600" dirty="0">
              <a:latin typeface="Work Sans Light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78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DB5DC6-9586-4BC0-A283-B241D8910E49}"/>
              </a:ext>
            </a:extLst>
          </p:cNvPr>
          <p:cNvSpPr txBox="1">
            <a:spLocks/>
          </p:cNvSpPr>
          <p:nvPr/>
        </p:nvSpPr>
        <p:spPr>
          <a:xfrm>
            <a:off x="456236" y="1861427"/>
            <a:ext cx="487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Objetivo general, poner imágenes relacionadas al tema.</a:t>
            </a:r>
          </a:p>
          <a:p>
            <a:endParaRPr lang="es-CO" sz="1600" dirty="0">
              <a:latin typeface="Work Sans Light Roman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ED048D-72AE-4D0D-95C8-BE9B9E4F1E37}"/>
              </a:ext>
            </a:extLst>
          </p:cNvPr>
          <p:cNvSpPr txBox="1"/>
          <p:nvPr/>
        </p:nvSpPr>
        <p:spPr>
          <a:xfrm>
            <a:off x="456236" y="1368984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GENERAL: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744FC9-D7B3-4AF7-A732-60F074162652}"/>
              </a:ext>
            </a:extLst>
          </p:cNvPr>
          <p:cNvSpPr txBox="1"/>
          <p:nvPr/>
        </p:nvSpPr>
        <p:spPr>
          <a:xfrm>
            <a:off x="5925268" y="1381354"/>
            <a:ext cx="2521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ESPECIFICOS: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30D839A-3E4C-4B1E-A096-6B7A26C22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42542"/>
              </p:ext>
            </p:extLst>
          </p:nvPr>
        </p:nvGraphicFramePr>
        <p:xfrm>
          <a:off x="5333363" y="2095877"/>
          <a:ext cx="6227498" cy="435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15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403243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14DB08-92FC-43CF-BECA-8EAD38DBDDEF}"/>
              </a:ext>
            </a:extLst>
          </p:cNvPr>
          <p:cNvSpPr txBox="1"/>
          <p:nvPr/>
        </p:nvSpPr>
        <p:spPr>
          <a:xfrm flipH="1">
            <a:off x="456236" y="1694329"/>
            <a:ext cx="624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Poner el por que y el para que del proyecto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281B706-E07D-4105-A781-9CD31B1D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019046"/>
              </p:ext>
            </p:extLst>
          </p:nvPr>
        </p:nvGraphicFramePr>
        <p:xfrm>
          <a:off x="6096000" y="1694329"/>
          <a:ext cx="5639764" cy="427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62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322561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A9FB8DA-3FEE-412F-B92A-F2FF0553B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977722"/>
              </p:ext>
            </p:extLst>
          </p:nvPr>
        </p:nvGraphicFramePr>
        <p:xfrm>
          <a:off x="2058894" y="2329828"/>
          <a:ext cx="8913906" cy="343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ACAC7CC-1DD8-4EFD-8ACB-D02EDC45659F}"/>
              </a:ext>
            </a:extLst>
          </p:cNvPr>
          <p:cNvSpPr txBox="1"/>
          <p:nvPr/>
        </p:nvSpPr>
        <p:spPr>
          <a:xfrm flipH="1">
            <a:off x="3395647" y="1404702"/>
            <a:ext cx="624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Mantener el mismo tamaño y tipo de letra indicado al inicio</a:t>
            </a:r>
          </a:p>
        </p:txBody>
      </p:sp>
    </p:spTree>
    <p:extLst>
      <p:ext uri="{BB962C8B-B14F-4D97-AF65-F5344CB8AC3E}">
        <p14:creationId xmlns:p14="http://schemas.microsoft.com/office/powerpoint/2010/main" val="426739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362902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281B706-E07D-4105-A781-9CD31B1D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857221"/>
              </p:ext>
            </p:extLst>
          </p:nvPr>
        </p:nvGraphicFramePr>
        <p:xfrm>
          <a:off x="456236" y="2114674"/>
          <a:ext cx="3897751" cy="337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015FC82-9999-4FF5-A34D-C52E40CE4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199410"/>
              </p:ext>
            </p:extLst>
          </p:nvPr>
        </p:nvGraphicFramePr>
        <p:xfrm>
          <a:off x="4353987" y="2114673"/>
          <a:ext cx="3897751" cy="337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D4F77FA-436C-4457-8322-02D8E687F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308801"/>
              </p:ext>
            </p:extLst>
          </p:nvPr>
        </p:nvGraphicFramePr>
        <p:xfrm>
          <a:off x="7838014" y="2114673"/>
          <a:ext cx="3897750" cy="337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DC66453-FA8B-418B-84BE-70042F3B867D}"/>
              </a:ext>
            </a:extLst>
          </p:cNvPr>
          <p:cNvSpPr txBox="1"/>
          <p:nvPr/>
        </p:nvSpPr>
        <p:spPr>
          <a:xfrm flipH="1">
            <a:off x="1915086" y="1371600"/>
            <a:ext cx="877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Agregar foto de cada uno con uniforme con camisa de la especialidad y escribir el cargo que habían puesto en el organigrama o que cada uno desempeño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378464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B6F714C-A6B0-54AE-507A-D0700714D94B}"/>
              </a:ext>
            </a:extLst>
          </p:cNvPr>
          <p:cNvSpPr txBox="1">
            <a:spLocks/>
          </p:cNvSpPr>
          <p:nvPr/>
        </p:nvSpPr>
        <p:spPr>
          <a:xfrm>
            <a:off x="456236" y="416690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 BOLD ROMAN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7C51BB-FF7D-42DD-BD2C-D8A884E5BCF0}"/>
              </a:ext>
            </a:extLst>
          </p:cNvPr>
          <p:cNvSpPr txBox="1">
            <a:spLocks/>
          </p:cNvSpPr>
          <p:nvPr/>
        </p:nvSpPr>
        <p:spPr>
          <a:xfrm>
            <a:off x="456236" y="362902"/>
            <a:ext cx="9815809" cy="52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TRABAJO</a:t>
            </a:r>
            <a:endParaRPr kumimoji="0" lang="es-CO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66453-FA8B-418B-84BE-70042F3B867D}"/>
              </a:ext>
            </a:extLst>
          </p:cNvPr>
          <p:cNvSpPr txBox="1"/>
          <p:nvPr/>
        </p:nvSpPr>
        <p:spPr>
          <a:xfrm flipH="1">
            <a:off x="1888192" y="1748118"/>
            <a:ext cx="877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Adjuntar cronograma que se vea lo mas claro posible</a:t>
            </a:r>
          </a:p>
        </p:txBody>
      </p:sp>
    </p:spTree>
    <p:extLst>
      <p:ext uri="{BB962C8B-B14F-4D97-AF65-F5344CB8AC3E}">
        <p14:creationId xmlns:p14="http://schemas.microsoft.com/office/powerpoint/2010/main" val="1750023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4394</TotalTime>
  <Words>407</Words>
  <Application>Microsoft Office PowerPoint</Application>
  <PresentationFormat>Panorámica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WORK SANS BOLD ROMAN</vt:lpstr>
      <vt:lpstr>Work Sans Light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Pedraza Sanchez</dc:creator>
  <cp:lastModifiedBy>LIZZETH</cp:lastModifiedBy>
  <cp:revision>78</cp:revision>
  <dcterms:created xsi:type="dcterms:W3CDTF">2020-10-01T23:51:28Z</dcterms:created>
  <dcterms:modified xsi:type="dcterms:W3CDTF">2024-09-28T02:34:21Z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Enabled">
    <vt:lpwstr>true</vt:lpwstr>
  </property>
  <property fmtid="{D5CDD505-2E9C-101B-9397-08002B2CF9AE}" pid="3" name="MSIP_Label_1299739c-ad3d-4908-806e-4d91151a6e13_Method">
    <vt:lpwstr>Standard</vt:lpwstr>
  </property>
  <property fmtid="{D5CDD505-2E9C-101B-9397-08002B2CF9AE}" pid="4" name="MSIP_Label_1299739c-ad3d-4908-806e-4d91151a6e13_Name">
    <vt:lpwstr>All Employees (Unrestricted)</vt:lpwstr>
  </property>
  <property fmtid="{D5CDD505-2E9C-101B-9397-08002B2CF9AE}" pid="5" name="MSIP_Label_1299739c-ad3d-4908-806e-4d91151a6e13_SiteId">
    <vt:lpwstr>cbc2c381-2f2e-4d93-91d1-506c9316ace7</vt:lpwstr>
  </property>
  <property fmtid="{D5CDD505-2E9C-101B-9397-08002B2CF9AE}" pid="6" name="MSIP_Label_1299739c-ad3d-4908-806e-4d91151a6e13_ContentBits">
    <vt:lpwstr>0</vt:lpwstr>
  </property>
  <property fmtid="{D5CDD505-2E9C-101B-9397-08002B2CF9AE}" pid="7" name="MSIP_Label_1299739c-ad3d-4908-806e-4d91151a6e13_SetDate">
    <vt:lpwstr>2022-08-12T19:17:55Z</vt:lpwstr>
  </property>
  <property fmtid="{D5CDD505-2E9C-101B-9397-08002B2CF9AE}" pid="8" name="MSIP_Label_1299739c-ad3d-4908-806e-4d91151a6e13_ActionId">
    <vt:lpwstr>8c6bc714-34a9-4b82-914e-50b1377a2da4</vt:lpwstr>
  </property>
</Properties>
</file>